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ad59cb899442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b40cc4e0814727"/>
  </p:sldMasterIdLst>
  <p:sldIdLst>
    <p:sldId xmlns:r="http://schemas.openxmlformats.org/officeDocument/2006/relationships" id="256" r:id="R9fa62544d60d4e4a"/>
    <p:sldId xmlns:r="http://schemas.openxmlformats.org/officeDocument/2006/relationships" id="257" r:id="R7cba44a25ccc4d60"/>
    <p:sldId xmlns:r="http://schemas.openxmlformats.org/officeDocument/2006/relationships" id="258" r:id="R32e5995f6b604158"/>
    <p:sldId xmlns:r="http://schemas.openxmlformats.org/officeDocument/2006/relationships" id="259" r:id="R0b639fcc20664525"/>
    <p:sldId xmlns:r="http://schemas.openxmlformats.org/officeDocument/2006/relationships" id="260" r:id="R6fa1ae2913fd48f6"/>
    <p:sldId xmlns:r="http://schemas.openxmlformats.org/officeDocument/2006/relationships" id="261" r:id="R5c759344b9f040dd"/>
    <p:sldId xmlns:r="http://schemas.openxmlformats.org/officeDocument/2006/relationships" id="262" r:id="R67e50471958a4f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40cc4e0814727" /><Relationship Type="http://schemas.openxmlformats.org/officeDocument/2006/relationships/slide" Target="/ppt/slides/slide1.xml" Id="R9fa62544d60d4e4a" /><Relationship Type="http://schemas.openxmlformats.org/officeDocument/2006/relationships/slide" Target="/ppt/slides/slide2.xml" Id="R7cba44a25ccc4d60" /><Relationship Type="http://schemas.openxmlformats.org/officeDocument/2006/relationships/slide" Target="/ppt/slides/slide3.xml" Id="R32e5995f6b604158" /><Relationship Type="http://schemas.openxmlformats.org/officeDocument/2006/relationships/slide" Target="/ppt/slides/slide4.xml" Id="R0b639fcc20664525" /><Relationship Type="http://schemas.openxmlformats.org/officeDocument/2006/relationships/slide" Target="/ppt/slides/slide5.xml" Id="R6fa1ae2913fd48f6" /><Relationship Type="http://schemas.openxmlformats.org/officeDocument/2006/relationships/slide" Target="/ppt/slides/slide6.xml" Id="R5c759344b9f040dd" /><Relationship Type="http://schemas.openxmlformats.org/officeDocument/2006/relationships/slide" Target="/ppt/slides/slide7.xml" Id="R67e50471958a4f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ba6f38dde4e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24ff2f9db4465" /><Relationship Type="http://schemas.openxmlformats.org/officeDocument/2006/relationships/theme" Target="/ppt/slideMasters/theme/theme1.xml" Id="R6be76ac60d3442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824ff2f9db44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8be77a5244f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c7ad63dc6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e55d998834c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7b34a22e443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a26a1518e4e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77fc982e747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823f3077f49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POEM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POEM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1 103 074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−183 901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−263 829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ISLANDPIG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998 135 702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