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e3e9289482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4a07f178984245"/>
  </p:sldMasterIdLst>
  <p:sldIdLst>
    <p:sldId xmlns:r="http://schemas.openxmlformats.org/officeDocument/2006/relationships" id="256" r:id="R598a0c87ee6640b0"/>
    <p:sldId xmlns:r="http://schemas.openxmlformats.org/officeDocument/2006/relationships" id="257" r:id="Re4d5ea6c75744edd"/>
    <p:sldId xmlns:r="http://schemas.openxmlformats.org/officeDocument/2006/relationships" id="258" r:id="R59dbebbfa3014e08"/>
    <p:sldId xmlns:r="http://schemas.openxmlformats.org/officeDocument/2006/relationships" id="259" r:id="Rbced7de447bd4e07"/>
    <p:sldId xmlns:r="http://schemas.openxmlformats.org/officeDocument/2006/relationships" id="260" r:id="Rc704f15f1c9d4b7a"/>
    <p:sldId xmlns:r="http://schemas.openxmlformats.org/officeDocument/2006/relationships" id="261" r:id="R3755e35ea258421a"/>
    <p:sldId xmlns:r="http://schemas.openxmlformats.org/officeDocument/2006/relationships" id="262" r:id="R03f0459538ed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4a07f178984245" /><Relationship Type="http://schemas.openxmlformats.org/officeDocument/2006/relationships/slide" Target="/ppt/slides/slide1.xml" Id="R598a0c87ee6640b0" /><Relationship Type="http://schemas.openxmlformats.org/officeDocument/2006/relationships/slide" Target="/ppt/slides/slide2.xml" Id="Re4d5ea6c75744edd" /><Relationship Type="http://schemas.openxmlformats.org/officeDocument/2006/relationships/slide" Target="/ppt/slides/slide3.xml" Id="R59dbebbfa3014e08" /><Relationship Type="http://schemas.openxmlformats.org/officeDocument/2006/relationships/slide" Target="/ppt/slides/slide4.xml" Id="Rbced7de447bd4e07" /><Relationship Type="http://schemas.openxmlformats.org/officeDocument/2006/relationships/slide" Target="/ppt/slides/slide5.xml" Id="Rc704f15f1c9d4b7a" /><Relationship Type="http://schemas.openxmlformats.org/officeDocument/2006/relationships/slide" Target="/ppt/slides/slide6.xml" Id="R3755e35ea258421a" /><Relationship Type="http://schemas.openxmlformats.org/officeDocument/2006/relationships/slide" Target="/ppt/slides/slide7.xml" Id="R03f0459538ed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9f4d5d9ef4c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eea799da642a1" /><Relationship Type="http://schemas.openxmlformats.org/officeDocument/2006/relationships/theme" Target="/ppt/slideMasters/theme/theme1.xml" Id="Rc88b2d96676745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feea799da6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014cebe2746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e21d0f61c44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56ad5892446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7dd5290324c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b9fa47f6e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738ababc34b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ecc07d86c4f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