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ac9f5e171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ec5efacc9499d"/>
  </p:sldMasterIdLst>
  <p:sldIdLst>
    <p:sldId xmlns:r="http://schemas.openxmlformats.org/officeDocument/2006/relationships" id="256" r:id="Rdd12aade6ec44cc8"/>
    <p:sldId xmlns:r="http://schemas.openxmlformats.org/officeDocument/2006/relationships" id="257" r:id="Rf9c13657dfaf46c6"/>
    <p:sldId xmlns:r="http://schemas.openxmlformats.org/officeDocument/2006/relationships" id="258" r:id="Ra379771d8c9d4418"/>
    <p:sldId xmlns:r="http://schemas.openxmlformats.org/officeDocument/2006/relationships" id="259" r:id="R0c3d57c5ba4c4d19"/>
    <p:sldId xmlns:r="http://schemas.openxmlformats.org/officeDocument/2006/relationships" id="260" r:id="R7c211df971af4b62"/>
    <p:sldId xmlns:r="http://schemas.openxmlformats.org/officeDocument/2006/relationships" id="261" r:id="R4209a8b3c22947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ec5efacc9499d" /><Relationship Type="http://schemas.openxmlformats.org/officeDocument/2006/relationships/slide" Target="/ppt/slides/slide1.xml" Id="Rdd12aade6ec44cc8" /><Relationship Type="http://schemas.openxmlformats.org/officeDocument/2006/relationships/slide" Target="/ppt/slides/slide2.xml" Id="Rf9c13657dfaf46c6" /><Relationship Type="http://schemas.openxmlformats.org/officeDocument/2006/relationships/slide" Target="/ppt/slides/slide3.xml" Id="Ra379771d8c9d4418" /><Relationship Type="http://schemas.openxmlformats.org/officeDocument/2006/relationships/slide" Target="/ppt/slides/slide4.xml" Id="R0c3d57c5ba4c4d19" /><Relationship Type="http://schemas.openxmlformats.org/officeDocument/2006/relationships/slide" Target="/ppt/slides/slide5.xml" Id="R7c211df971af4b62" /><Relationship Type="http://schemas.openxmlformats.org/officeDocument/2006/relationships/slide" Target="/ppt/slides/slide6.xml" Id="R4209a8b3c22947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aad6563244e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cbb3b8a724ae8" /><Relationship Type="http://schemas.openxmlformats.org/officeDocument/2006/relationships/theme" Target="/ppt/slideMasters/theme/theme1.xml" Id="R28f7c55ab1e041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7cbb3b8a72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16a9420f841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db3d9ec15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07ad5f92b4c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5014c253041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ac3ef3e184c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23be3b967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