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8884e01a974c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ea7eb501d74642"/>
  </p:sldMasterIdLst>
  <p:sldIdLst>
    <p:sldId xmlns:r="http://schemas.openxmlformats.org/officeDocument/2006/relationships" id="256" r:id="R61da03cd1d80491f"/>
    <p:sldId xmlns:r="http://schemas.openxmlformats.org/officeDocument/2006/relationships" id="257" r:id="Rc19ac8ad49db4421"/>
    <p:sldId xmlns:r="http://schemas.openxmlformats.org/officeDocument/2006/relationships" id="258" r:id="R5d6f262ce2c24774"/>
    <p:sldId xmlns:r="http://schemas.openxmlformats.org/officeDocument/2006/relationships" id="259" r:id="R2410366fae8e43ef"/>
    <p:sldId xmlns:r="http://schemas.openxmlformats.org/officeDocument/2006/relationships" id="260" r:id="R683cbb91f22f4fbe"/>
    <p:sldId xmlns:r="http://schemas.openxmlformats.org/officeDocument/2006/relationships" id="261" r:id="R1a2ad7c76ea242ed"/>
    <p:sldId xmlns:r="http://schemas.openxmlformats.org/officeDocument/2006/relationships" id="262" r:id="R6d0fbbf25c6a45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ea7eb501d74642" /><Relationship Type="http://schemas.openxmlformats.org/officeDocument/2006/relationships/slide" Target="/ppt/slides/slide1.xml" Id="R61da03cd1d80491f" /><Relationship Type="http://schemas.openxmlformats.org/officeDocument/2006/relationships/slide" Target="/ppt/slides/slide2.xml" Id="Rc19ac8ad49db4421" /><Relationship Type="http://schemas.openxmlformats.org/officeDocument/2006/relationships/slide" Target="/ppt/slides/slide3.xml" Id="R5d6f262ce2c24774" /><Relationship Type="http://schemas.openxmlformats.org/officeDocument/2006/relationships/slide" Target="/ppt/slides/slide4.xml" Id="R2410366fae8e43ef" /><Relationship Type="http://schemas.openxmlformats.org/officeDocument/2006/relationships/slide" Target="/ppt/slides/slide5.xml" Id="R683cbb91f22f4fbe" /><Relationship Type="http://schemas.openxmlformats.org/officeDocument/2006/relationships/slide" Target="/ppt/slides/slide6.xml" Id="R1a2ad7c76ea242ed" /><Relationship Type="http://schemas.openxmlformats.org/officeDocument/2006/relationships/slide" Target="/ppt/slides/slide7.xml" Id="R6d0fbbf25c6a45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8b03dea144a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ac8d4f0fe4c03" /><Relationship Type="http://schemas.openxmlformats.org/officeDocument/2006/relationships/theme" Target="/ppt/slideMasters/theme/theme1.xml" Id="R8e156e1eff1441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cac8d4f0fe4c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fc48977f64a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58489d52a4b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be071785e43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46058846046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fb89dd35a42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d9e59b03741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d56a37eab4a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LIR EIENDOM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2 142 558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2 931 789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LARS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NIKOLAISEN RUNE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WALSETH IVAR ERLEND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Skjøllendgata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998 096 839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