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0c0bef7f2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ba5fb7fa441fe"/>
  </p:sldMasterIdLst>
  <p:sldIdLst>
    <p:sldId xmlns:r="http://schemas.openxmlformats.org/officeDocument/2006/relationships" id="256" r:id="R1d76b99470bf4b07"/>
    <p:sldId xmlns:r="http://schemas.openxmlformats.org/officeDocument/2006/relationships" id="257" r:id="R9ae32ab487654151"/>
    <p:sldId xmlns:r="http://schemas.openxmlformats.org/officeDocument/2006/relationships" id="258" r:id="R28b8c14893db4148"/>
    <p:sldId xmlns:r="http://schemas.openxmlformats.org/officeDocument/2006/relationships" id="259" r:id="Rc1e6262f68ff439f"/>
    <p:sldId xmlns:r="http://schemas.openxmlformats.org/officeDocument/2006/relationships" id="260" r:id="R79390daef0a54677"/>
    <p:sldId xmlns:r="http://schemas.openxmlformats.org/officeDocument/2006/relationships" id="261" r:id="Rf004968c1cab4369"/>
    <p:sldId xmlns:r="http://schemas.openxmlformats.org/officeDocument/2006/relationships" id="262" r:id="Rfdc8c7eaa55a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ba5fb7fa441fe" /><Relationship Type="http://schemas.openxmlformats.org/officeDocument/2006/relationships/slide" Target="/ppt/slides/slide1.xml" Id="R1d76b99470bf4b07" /><Relationship Type="http://schemas.openxmlformats.org/officeDocument/2006/relationships/slide" Target="/ppt/slides/slide2.xml" Id="R9ae32ab487654151" /><Relationship Type="http://schemas.openxmlformats.org/officeDocument/2006/relationships/slide" Target="/ppt/slides/slide3.xml" Id="R28b8c14893db4148" /><Relationship Type="http://schemas.openxmlformats.org/officeDocument/2006/relationships/slide" Target="/ppt/slides/slide4.xml" Id="Rc1e6262f68ff439f" /><Relationship Type="http://schemas.openxmlformats.org/officeDocument/2006/relationships/slide" Target="/ppt/slides/slide5.xml" Id="R79390daef0a54677" /><Relationship Type="http://schemas.openxmlformats.org/officeDocument/2006/relationships/slide" Target="/ppt/slides/slide6.xml" Id="Rf004968c1cab4369" /><Relationship Type="http://schemas.openxmlformats.org/officeDocument/2006/relationships/slide" Target="/ppt/slides/slide7.xml" Id="Rfdc8c7eaa55a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48ec0193a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a97b5f8924981" /><Relationship Type="http://schemas.openxmlformats.org/officeDocument/2006/relationships/theme" Target="/ppt/slideMasters/theme/theme1.xml" Id="Rde31547ae483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a97b5f892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dc01373c8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0be9f64e248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06f84079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d8b088fe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62fccf80c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20b0abaf49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e1bbf6b2d4c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JD MIDTUN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JD MIDTUN INVEST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500 479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JAN DAGFINN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Dagfinn Midtun, Straumsfjellvegen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998 071 720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 MIDTUN INVEST AS</a:t>
            </a:r>
          </a:p>
        </p:txBody>
      </p:sp>
    </p:spTree>
  </p:cSld>
  <p:clrMapOvr>
    <a:masterClrMapping xmlns:a="http://schemas.openxmlformats.org/drawingml/2006/main"/>
  </p:clrMapOvr>
</p:sld>
</file>