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c311d81e8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2abcf8d804fc2"/>
  </p:sldMasterIdLst>
  <p:sldIdLst>
    <p:sldId xmlns:r="http://schemas.openxmlformats.org/officeDocument/2006/relationships" id="256" r:id="R3ed74785d41342dd"/>
    <p:sldId xmlns:r="http://schemas.openxmlformats.org/officeDocument/2006/relationships" id="257" r:id="Rbd5f500e843f43a8"/>
    <p:sldId xmlns:r="http://schemas.openxmlformats.org/officeDocument/2006/relationships" id="258" r:id="R6f40654928074047"/>
    <p:sldId xmlns:r="http://schemas.openxmlformats.org/officeDocument/2006/relationships" id="259" r:id="R467e45f169844db1"/>
    <p:sldId xmlns:r="http://schemas.openxmlformats.org/officeDocument/2006/relationships" id="260" r:id="R09b42a52ed4748f4"/>
    <p:sldId xmlns:r="http://schemas.openxmlformats.org/officeDocument/2006/relationships" id="261" r:id="R237c25e842a24833"/>
    <p:sldId xmlns:r="http://schemas.openxmlformats.org/officeDocument/2006/relationships" id="262" r:id="R98a505fa54ee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2abcf8d804fc2" /><Relationship Type="http://schemas.openxmlformats.org/officeDocument/2006/relationships/slide" Target="/ppt/slides/slide1.xml" Id="R3ed74785d41342dd" /><Relationship Type="http://schemas.openxmlformats.org/officeDocument/2006/relationships/slide" Target="/ppt/slides/slide2.xml" Id="Rbd5f500e843f43a8" /><Relationship Type="http://schemas.openxmlformats.org/officeDocument/2006/relationships/slide" Target="/ppt/slides/slide3.xml" Id="R6f40654928074047" /><Relationship Type="http://schemas.openxmlformats.org/officeDocument/2006/relationships/slide" Target="/ppt/slides/slide4.xml" Id="R467e45f169844db1" /><Relationship Type="http://schemas.openxmlformats.org/officeDocument/2006/relationships/slide" Target="/ppt/slides/slide5.xml" Id="R09b42a52ed4748f4" /><Relationship Type="http://schemas.openxmlformats.org/officeDocument/2006/relationships/slide" Target="/ppt/slides/slide6.xml" Id="R237c25e842a24833" /><Relationship Type="http://schemas.openxmlformats.org/officeDocument/2006/relationships/slide" Target="/ppt/slides/slide7.xml" Id="R98a505fa54ee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9260d137a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a72991f664509" /><Relationship Type="http://schemas.openxmlformats.org/officeDocument/2006/relationships/theme" Target="/ppt/slideMasters/theme/theme1.xml" Id="Re5fa9c3d342c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a72991f66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e620dded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699cccc6d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663bf208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47a87570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8718baf5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f1232a37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7c4fc5e80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