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67aa47111d49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10b4d914484630"/>
  </p:sldMasterIdLst>
  <p:sldIdLst>
    <p:sldId xmlns:r="http://schemas.openxmlformats.org/officeDocument/2006/relationships" id="256" r:id="R4accca459e36422d"/>
    <p:sldId xmlns:r="http://schemas.openxmlformats.org/officeDocument/2006/relationships" id="257" r:id="Rb0e52d383f6d4f43"/>
    <p:sldId xmlns:r="http://schemas.openxmlformats.org/officeDocument/2006/relationships" id="258" r:id="R4338059a37e5467d"/>
    <p:sldId xmlns:r="http://schemas.openxmlformats.org/officeDocument/2006/relationships" id="259" r:id="Re723fb663b3e49cb"/>
    <p:sldId xmlns:r="http://schemas.openxmlformats.org/officeDocument/2006/relationships" id="260" r:id="R53bc6301180a4ed2"/>
    <p:sldId xmlns:r="http://schemas.openxmlformats.org/officeDocument/2006/relationships" id="261" r:id="R54f83eb72a9348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10b4d914484630" /><Relationship Type="http://schemas.openxmlformats.org/officeDocument/2006/relationships/slide" Target="/ppt/slides/slide1.xml" Id="R4accca459e36422d" /><Relationship Type="http://schemas.openxmlformats.org/officeDocument/2006/relationships/slide" Target="/ppt/slides/slide2.xml" Id="Rb0e52d383f6d4f43" /><Relationship Type="http://schemas.openxmlformats.org/officeDocument/2006/relationships/slide" Target="/ppt/slides/slide3.xml" Id="R4338059a37e5467d" /><Relationship Type="http://schemas.openxmlformats.org/officeDocument/2006/relationships/slide" Target="/ppt/slides/slide4.xml" Id="Re723fb663b3e49cb" /><Relationship Type="http://schemas.openxmlformats.org/officeDocument/2006/relationships/slide" Target="/ppt/slides/slide5.xml" Id="R53bc6301180a4ed2" /><Relationship Type="http://schemas.openxmlformats.org/officeDocument/2006/relationships/slide" Target="/ppt/slides/slide6.xml" Id="R54f83eb72a9348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545ce0d1664b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f8b27fb74407e" /><Relationship Type="http://schemas.openxmlformats.org/officeDocument/2006/relationships/theme" Target="/ppt/slideMasters/theme/theme1.xml" Id="R257b3500c5df47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8f8b27fb7440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34c60197c44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7eda3008449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776102be443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bd230e1b446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b7b98862248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6288681e148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GLM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GLM REGNSKAP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1 485 508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161 575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128 266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369 827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636 089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998 048 990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GLM REGNSKAP AS</a:t>
            </a:r>
          </a:p>
        </p:txBody>
      </p:sp>
    </p:spTree>
  </p:cSld>
  <p:clrMapOvr>
    <a:masterClrMapping xmlns:a="http://schemas.openxmlformats.org/drawingml/2006/main"/>
  </p:clrMapOvr>
</p:sld>
</file>