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b849024fe54b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b64b554a644c39"/>
  </p:sldMasterIdLst>
  <p:sldIdLst>
    <p:sldId xmlns:r="http://schemas.openxmlformats.org/officeDocument/2006/relationships" id="256" r:id="R31d71aec1568410a"/>
    <p:sldId xmlns:r="http://schemas.openxmlformats.org/officeDocument/2006/relationships" id="257" r:id="R1f265e572e924d99"/>
    <p:sldId xmlns:r="http://schemas.openxmlformats.org/officeDocument/2006/relationships" id="258" r:id="Ra1a1a1a4eff1450d"/>
    <p:sldId xmlns:r="http://schemas.openxmlformats.org/officeDocument/2006/relationships" id="259" r:id="Rf0a9146b4f5446b6"/>
    <p:sldId xmlns:r="http://schemas.openxmlformats.org/officeDocument/2006/relationships" id="260" r:id="R7fb3560448cf4280"/>
    <p:sldId xmlns:r="http://schemas.openxmlformats.org/officeDocument/2006/relationships" id="261" r:id="Rbe62ccb88bd64daa"/>
    <p:sldId xmlns:r="http://schemas.openxmlformats.org/officeDocument/2006/relationships" id="262" r:id="R1c7c0ff8c6474d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b64b554a644c39" /><Relationship Type="http://schemas.openxmlformats.org/officeDocument/2006/relationships/slide" Target="/ppt/slides/slide1.xml" Id="R31d71aec1568410a" /><Relationship Type="http://schemas.openxmlformats.org/officeDocument/2006/relationships/slide" Target="/ppt/slides/slide2.xml" Id="R1f265e572e924d99" /><Relationship Type="http://schemas.openxmlformats.org/officeDocument/2006/relationships/slide" Target="/ppt/slides/slide3.xml" Id="Ra1a1a1a4eff1450d" /><Relationship Type="http://schemas.openxmlformats.org/officeDocument/2006/relationships/slide" Target="/ppt/slides/slide4.xml" Id="Rf0a9146b4f5446b6" /><Relationship Type="http://schemas.openxmlformats.org/officeDocument/2006/relationships/slide" Target="/ppt/slides/slide5.xml" Id="R7fb3560448cf4280" /><Relationship Type="http://schemas.openxmlformats.org/officeDocument/2006/relationships/slide" Target="/ppt/slides/slide6.xml" Id="Rbe62ccb88bd64daa" /><Relationship Type="http://schemas.openxmlformats.org/officeDocument/2006/relationships/slide" Target="/ppt/slides/slide7.xml" Id="R1c7c0ff8c6474d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238315b6974a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05480dc8c47f5" /><Relationship Type="http://schemas.openxmlformats.org/officeDocument/2006/relationships/theme" Target="/ppt/slideMasters/theme/theme1.xml" Id="R4b22819273c648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905480dc8c47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735e547284e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9093174c449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e4861b3de4d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4e0f7832c4a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fccbee97741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6aa4ed076141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a8494109d4e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BJØRNVOLDEN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BJØRNVOLDEN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BJØRNVOLDEN MASKIN AS ble etablert [år] og holder til i Otta.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BJØRNVOLDEN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BJØRNVOLDEN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BJØRNVOLDEN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21 580 864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3 701 859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2 719 644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5 192 632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12 715 204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BJØRNVOLDEN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BJØRNVOLDEN ROY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BJØRNVOLDEN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Selsvegen 480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2670 Otta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998 043 344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BJØRNVOLDEN MASKIN AS</a:t>
            </a:r>
          </a:p>
        </p:txBody>
      </p:sp>
    </p:spTree>
  </p:cSld>
  <p:clrMapOvr>
    <a:masterClrMapping xmlns:a="http://schemas.openxmlformats.org/drawingml/2006/main"/>
  </p:clrMapOvr>
</p:sld>
</file>