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4d4ebd92444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3566ffa164483"/>
  </p:sldMasterIdLst>
  <p:sldIdLst>
    <p:sldId xmlns:r="http://schemas.openxmlformats.org/officeDocument/2006/relationships" id="256" r:id="R20f6c25b00334f3b"/>
    <p:sldId xmlns:r="http://schemas.openxmlformats.org/officeDocument/2006/relationships" id="257" r:id="R917e021527c342af"/>
    <p:sldId xmlns:r="http://schemas.openxmlformats.org/officeDocument/2006/relationships" id="258" r:id="R518a4cf111a3475c"/>
    <p:sldId xmlns:r="http://schemas.openxmlformats.org/officeDocument/2006/relationships" id="259" r:id="R7531ca0fc495420d"/>
    <p:sldId xmlns:r="http://schemas.openxmlformats.org/officeDocument/2006/relationships" id="260" r:id="R2b178c61278f40e4"/>
    <p:sldId xmlns:r="http://schemas.openxmlformats.org/officeDocument/2006/relationships" id="261" r:id="R80e1618bb336428e"/>
    <p:sldId xmlns:r="http://schemas.openxmlformats.org/officeDocument/2006/relationships" id="262" r:id="R744d20a252934d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3566ffa164483" /><Relationship Type="http://schemas.openxmlformats.org/officeDocument/2006/relationships/slide" Target="/ppt/slides/slide1.xml" Id="R20f6c25b00334f3b" /><Relationship Type="http://schemas.openxmlformats.org/officeDocument/2006/relationships/slide" Target="/ppt/slides/slide2.xml" Id="R917e021527c342af" /><Relationship Type="http://schemas.openxmlformats.org/officeDocument/2006/relationships/slide" Target="/ppt/slides/slide3.xml" Id="R518a4cf111a3475c" /><Relationship Type="http://schemas.openxmlformats.org/officeDocument/2006/relationships/slide" Target="/ppt/slides/slide4.xml" Id="R7531ca0fc495420d" /><Relationship Type="http://schemas.openxmlformats.org/officeDocument/2006/relationships/slide" Target="/ppt/slides/slide5.xml" Id="R2b178c61278f40e4" /><Relationship Type="http://schemas.openxmlformats.org/officeDocument/2006/relationships/slide" Target="/ppt/slides/slide6.xml" Id="R80e1618bb336428e" /><Relationship Type="http://schemas.openxmlformats.org/officeDocument/2006/relationships/slide" Target="/ppt/slides/slide7.xml" Id="R744d20a252934d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1aeda9d97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7bcf000345ed" /><Relationship Type="http://schemas.openxmlformats.org/officeDocument/2006/relationships/theme" Target="/ppt/slideMasters/theme/theme1.xml" Id="R629c2575ae6244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47bcf0003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903c7aa99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f3e7a8bbb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b00867ce4c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43b86db39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1e4af371f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487d02154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5901ce23b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