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227f4eb068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11dc07fb24144"/>
  </p:sldMasterIdLst>
  <p:sldIdLst>
    <p:sldId xmlns:r="http://schemas.openxmlformats.org/officeDocument/2006/relationships" id="256" r:id="R2aba56845b244428"/>
    <p:sldId xmlns:r="http://schemas.openxmlformats.org/officeDocument/2006/relationships" id="257" r:id="Rf3447cecd63b482f"/>
    <p:sldId xmlns:r="http://schemas.openxmlformats.org/officeDocument/2006/relationships" id="258" r:id="R65ba7d72a8ef4d48"/>
    <p:sldId xmlns:r="http://schemas.openxmlformats.org/officeDocument/2006/relationships" id="259" r:id="R0f967fb8e5704535"/>
    <p:sldId xmlns:r="http://schemas.openxmlformats.org/officeDocument/2006/relationships" id="260" r:id="Rc5c8b5d50501489f"/>
    <p:sldId xmlns:r="http://schemas.openxmlformats.org/officeDocument/2006/relationships" id="261" r:id="Rb2c790a0aed7477c"/>
    <p:sldId xmlns:r="http://schemas.openxmlformats.org/officeDocument/2006/relationships" id="262" r:id="R9b9230b9183a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11dc07fb24144" /><Relationship Type="http://schemas.openxmlformats.org/officeDocument/2006/relationships/slide" Target="/ppt/slides/slide1.xml" Id="R2aba56845b244428" /><Relationship Type="http://schemas.openxmlformats.org/officeDocument/2006/relationships/slide" Target="/ppt/slides/slide2.xml" Id="Rf3447cecd63b482f" /><Relationship Type="http://schemas.openxmlformats.org/officeDocument/2006/relationships/slide" Target="/ppt/slides/slide3.xml" Id="R65ba7d72a8ef4d48" /><Relationship Type="http://schemas.openxmlformats.org/officeDocument/2006/relationships/slide" Target="/ppt/slides/slide4.xml" Id="R0f967fb8e5704535" /><Relationship Type="http://schemas.openxmlformats.org/officeDocument/2006/relationships/slide" Target="/ppt/slides/slide5.xml" Id="Rc5c8b5d50501489f" /><Relationship Type="http://schemas.openxmlformats.org/officeDocument/2006/relationships/slide" Target="/ppt/slides/slide6.xml" Id="Rb2c790a0aed7477c" /><Relationship Type="http://schemas.openxmlformats.org/officeDocument/2006/relationships/slide" Target="/ppt/slides/slide7.xml" Id="R9b9230b9183a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d23c886b644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4465dd0d942b9" /><Relationship Type="http://schemas.openxmlformats.org/officeDocument/2006/relationships/theme" Target="/ppt/slideMasters/theme/theme1.xml" Id="R2d48cff8df6c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4465dd0d9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45a5fa53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2bd38ada548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7d9e8e89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30a000b96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afa875598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951d3d8f8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a34b0454f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VEGSERVICE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VEGSERVICE AS ble etablert [år] og holder til i Kjølsdalen.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21 126 345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−1 547 749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4 162 803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7 439 668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6776 Kjølsdalen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998 014 166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