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eea107377b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9d6f991f2c4587"/>
  </p:sldMasterIdLst>
  <p:sldIdLst>
    <p:sldId xmlns:r="http://schemas.openxmlformats.org/officeDocument/2006/relationships" id="256" r:id="R6b671eac64ee4bd9"/>
    <p:sldId xmlns:r="http://schemas.openxmlformats.org/officeDocument/2006/relationships" id="257" r:id="Rbb9eb6cb9e9c490b"/>
    <p:sldId xmlns:r="http://schemas.openxmlformats.org/officeDocument/2006/relationships" id="258" r:id="Rc85376cce3fc41ea"/>
    <p:sldId xmlns:r="http://schemas.openxmlformats.org/officeDocument/2006/relationships" id="259" r:id="R671fc5aa31134986"/>
    <p:sldId xmlns:r="http://schemas.openxmlformats.org/officeDocument/2006/relationships" id="260" r:id="R5a6c6d3ccf3a42f8"/>
    <p:sldId xmlns:r="http://schemas.openxmlformats.org/officeDocument/2006/relationships" id="261" r:id="R9194a04648754bdb"/>
    <p:sldId xmlns:r="http://schemas.openxmlformats.org/officeDocument/2006/relationships" id="262" r:id="Re7a95fdc7f35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d6f991f2c4587" /><Relationship Type="http://schemas.openxmlformats.org/officeDocument/2006/relationships/slide" Target="/ppt/slides/slide1.xml" Id="R6b671eac64ee4bd9" /><Relationship Type="http://schemas.openxmlformats.org/officeDocument/2006/relationships/slide" Target="/ppt/slides/slide2.xml" Id="Rbb9eb6cb9e9c490b" /><Relationship Type="http://schemas.openxmlformats.org/officeDocument/2006/relationships/slide" Target="/ppt/slides/slide3.xml" Id="Rc85376cce3fc41ea" /><Relationship Type="http://schemas.openxmlformats.org/officeDocument/2006/relationships/slide" Target="/ppt/slides/slide4.xml" Id="R671fc5aa31134986" /><Relationship Type="http://schemas.openxmlformats.org/officeDocument/2006/relationships/slide" Target="/ppt/slides/slide5.xml" Id="R5a6c6d3ccf3a42f8" /><Relationship Type="http://schemas.openxmlformats.org/officeDocument/2006/relationships/slide" Target="/ppt/slides/slide6.xml" Id="R9194a04648754bdb" /><Relationship Type="http://schemas.openxmlformats.org/officeDocument/2006/relationships/slide" Target="/ppt/slides/slide7.xml" Id="Re7a95fdc7f35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ea7b1165d4f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26fb31e14423" /><Relationship Type="http://schemas.openxmlformats.org/officeDocument/2006/relationships/theme" Target="/ppt/slideMasters/theme/theme1.xml" Id="R7808bb6c6fcb41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926fb31e1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569a16a7545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dcf72a9d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b9d4b4b72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ebb766963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1062853c84c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fb9d525de40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280a59242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KYSTVEIEN 66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KYSTVEIEN 66 AS ble etablert [år] og holder til i Kolbjørnsvik.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GRANERUD HELGE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4816 Kolbjørnsvik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998 010 365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KYSTVEIEN 66 AS</a:t>
            </a:r>
          </a:p>
        </p:txBody>
      </p:sp>
    </p:spTree>
  </p:cSld>
  <p:clrMapOvr>
    <a:masterClrMapping xmlns:a="http://schemas.openxmlformats.org/drawingml/2006/main"/>
  </p:clrMapOvr>
</p:sld>
</file>