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2cfdf15ded49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257e6ca9464dc6"/>
  </p:sldMasterIdLst>
  <p:sldIdLst>
    <p:sldId xmlns:r="http://schemas.openxmlformats.org/officeDocument/2006/relationships" id="256" r:id="R0ce4b5747904438e"/>
    <p:sldId xmlns:r="http://schemas.openxmlformats.org/officeDocument/2006/relationships" id="257" r:id="Rfe5f77b3eaf04bdf"/>
    <p:sldId xmlns:r="http://schemas.openxmlformats.org/officeDocument/2006/relationships" id="258" r:id="R423e12e51e384cc7"/>
    <p:sldId xmlns:r="http://schemas.openxmlformats.org/officeDocument/2006/relationships" id="259" r:id="R17fc511201434bca"/>
    <p:sldId xmlns:r="http://schemas.openxmlformats.org/officeDocument/2006/relationships" id="260" r:id="Rd4fd940f31f847d3"/>
    <p:sldId xmlns:r="http://schemas.openxmlformats.org/officeDocument/2006/relationships" id="261" r:id="Radd10a8057da458c"/>
    <p:sldId xmlns:r="http://schemas.openxmlformats.org/officeDocument/2006/relationships" id="262" r:id="R279f40c2813e4c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57e6ca9464dc6" /><Relationship Type="http://schemas.openxmlformats.org/officeDocument/2006/relationships/slide" Target="/ppt/slides/slide1.xml" Id="R0ce4b5747904438e" /><Relationship Type="http://schemas.openxmlformats.org/officeDocument/2006/relationships/slide" Target="/ppt/slides/slide2.xml" Id="Rfe5f77b3eaf04bdf" /><Relationship Type="http://schemas.openxmlformats.org/officeDocument/2006/relationships/slide" Target="/ppt/slides/slide3.xml" Id="R423e12e51e384cc7" /><Relationship Type="http://schemas.openxmlformats.org/officeDocument/2006/relationships/slide" Target="/ppt/slides/slide4.xml" Id="R17fc511201434bca" /><Relationship Type="http://schemas.openxmlformats.org/officeDocument/2006/relationships/slide" Target="/ppt/slides/slide5.xml" Id="Rd4fd940f31f847d3" /><Relationship Type="http://schemas.openxmlformats.org/officeDocument/2006/relationships/slide" Target="/ppt/slides/slide6.xml" Id="Radd10a8057da458c" /><Relationship Type="http://schemas.openxmlformats.org/officeDocument/2006/relationships/slide" Target="/ppt/slides/slide7.xml" Id="R279f40c2813e4c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16db289c1043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ef4419b874b28" /><Relationship Type="http://schemas.openxmlformats.org/officeDocument/2006/relationships/theme" Target="/ppt/slideMasters/theme/theme1.xml" Id="R4afeeb3195434c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6ef4419b874b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b00d14ac447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f3436e0224a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5a8e7bc994d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701b150f543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19ff040e049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3b7c5f10846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dae71a87242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LATERNA VOX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LATERNA VOX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LATERNA VOX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LATERNA VOX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LATERNA VOX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LATERNA VOX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345 252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LATERNA VOX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RATTFELT SUSANNA A K  –  68,2 %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RADIOBOLAGET GUNHAM OCH ÅSBRINK AB  –  22,7 %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 AKERLUND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 JØRN-T NØDING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LATERNA VOX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Garemoen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4521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www.laternavox.com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998 009 502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LATERNA VOX AS</a:t>
            </a:r>
          </a:p>
        </p:txBody>
      </p:sp>
    </p:spTree>
  </p:cSld>
  <p:clrMapOvr>
    <a:masterClrMapping xmlns:a="http://schemas.openxmlformats.org/drawingml/2006/main"/>
  </p:clrMapOvr>
</p:sld>
</file>