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68ca39cc0b4f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08e2d3e5464188"/>
  </p:sldMasterIdLst>
  <p:sldIdLst>
    <p:sldId xmlns:r="http://schemas.openxmlformats.org/officeDocument/2006/relationships" id="256" r:id="R4f45e3345d4048fa"/>
    <p:sldId xmlns:r="http://schemas.openxmlformats.org/officeDocument/2006/relationships" id="257" r:id="R63b53d5210a54387"/>
    <p:sldId xmlns:r="http://schemas.openxmlformats.org/officeDocument/2006/relationships" id="258" r:id="Rdf727cb326f94006"/>
    <p:sldId xmlns:r="http://schemas.openxmlformats.org/officeDocument/2006/relationships" id="259" r:id="R84ae48d2d623400d"/>
    <p:sldId xmlns:r="http://schemas.openxmlformats.org/officeDocument/2006/relationships" id="260" r:id="R68ed288d79f1453d"/>
    <p:sldId xmlns:r="http://schemas.openxmlformats.org/officeDocument/2006/relationships" id="261" r:id="Rf07542a1f8024d46"/>
    <p:sldId xmlns:r="http://schemas.openxmlformats.org/officeDocument/2006/relationships" id="262" r:id="R62f57dd34c8045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08e2d3e5464188" /><Relationship Type="http://schemas.openxmlformats.org/officeDocument/2006/relationships/slide" Target="/ppt/slides/slide1.xml" Id="R4f45e3345d4048fa" /><Relationship Type="http://schemas.openxmlformats.org/officeDocument/2006/relationships/slide" Target="/ppt/slides/slide2.xml" Id="R63b53d5210a54387" /><Relationship Type="http://schemas.openxmlformats.org/officeDocument/2006/relationships/slide" Target="/ppt/slides/slide3.xml" Id="Rdf727cb326f94006" /><Relationship Type="http://schemas.openxmlformats.org/officeDocument/2006/relationships/slide" Target="/ppt/slides/slide4.xml" Id="R84ae48d2d623400d" /><Relationship Type="http://schemas.openxmlformats.org/officeDocument/2006/relationships/slide" Target="/ppt/slides/slide5.xml" Id="R68ed288d79f1453d" /><Relationship Type="http://schemas.openxmlformats.org/officeDocument/2006/relationships/slide" Target="/ppt/slides/slide6.xml" Id="Rf07542a1f8024d46" /><Relationship Type="http://schemas.openxmlformats.org/officeDocument/2006/relationships/slide" Target="/ppt/slides/slide7.xml" Id="R62f57dd34c8045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f7733a5c564f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4102df47a4c80" /><Relationship Type="http://schemas.openxmlformats.org/officeDocument/2006/relationships/theme" Target="/ppt/slideMasters/theme/theme1.xml" Id="R16451f51c4ac4f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34102df47a4c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3afa6bc2a4b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76cbc5d394a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970779ab446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394b6224542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fd43180a644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2b7285eac49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bb5921a384c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ELEKTRO NORD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 NORD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31 328 720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−327 882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998 790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7 905 254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SCANDINAVIAN TRANSFORMER GROUP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 NORD AS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ENGUM INVEST AS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M-A HOLDING AS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SJH INVEST AS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HOLAN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Sjøfartsgata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7714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16 78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firmapost@elektro-nord.no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997 998 049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NORD AS</a:t>
            </a:r>
          </a:p>
        </p:txBody>
      </p:sp>
    </p:spTree>
  </p:cSld>
  <p:clrMapOvr>
    <a:masterClrMapping xmlns:a="http://schemas.openxmlformats.org/drawingml/2006/main"/>
  </p:clrMapOvr>
</p:sld>
</file>