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a91513120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c847fe40847ef"/>
  </p:sldMasterIdLst>
  <p:sldIdLst>
    <p:sldId xmlns:r="http://schemas.openxmlformats.org/officeDocument/2006/relationships" id="256" r:id="Rd8d21f3899744246"/>
    <p:sldId xmlns:r="http://schemas.openxmlformats.org/officeDocument/2006/relationships" id="257" r:id="R41161ee8cb254290"/>
    <p:sldId xmlns:r="http://schemas.openxmlformats.org/officeDocument/2006/relationships" id="258" r:id="R73d81e0abb3643cd"/>
    <p:sldId xmlns:r="http://schemas.openxmlformats.org/officeDocument/2006/relationships" id="259" r:id="Rbcbf1cf73b8c40dd"/>
    <p:sldId xmlns:r="http://schemas.openxmlformats.org/officeDocument/2006/relationships" id="260" r:id="Re07b572916f64deb"/>
    <p:sldId xmlns:r="http://schemas.openxmlformats.org/officeDocument/2006/relationships" id="261" r:id="R2e31a41b8b224e43"/>
    <p:sldId xmlns:r="http://schemas.openxmlformats.org/officeDocument/2006/relationships" id="262" r:id="R5b0be21d47e9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c847fe40847ef" /><Relationship Type="http://schemas.openxmlformats.org/officeDocument/2006/relationships/slide" Target="/ppt/slides/slide1.xml" Id="Rd8d21f3899744246" /><Relationship Type="http://schemas.openxmlformats.org/officeDocument/2006/relationships/slide" Target="/ppt/slides/slide2.xml" Id="R41161ee8cb254290" /><Relationship Type="http://schemas.openxmlformats.org/officeDocument/2006/relationships/slide" Target="/ppt/slides/slide3.xml" Id="R73d81e0abb3643cd" /><Relationship Type="http://schemas.openxmlformats.org/officeDocument/2006/relationships/slide" Target="/ppt/slides/slide4.xml" Id="Rbcbf1cf73b8c40dd" /><Relationship Type="http://schemas.openxmlformats.org/officeDocument/2006/relationships/slide" Target="/ppt/slides/slide5.xml" Id="Re07b572916f64deb" /><Relationship Type="http://schemas.openxmlformats.org/officeDocument/2006/relationships/slide" Target="/ppt/slides/slide6.xml" Id="R2e31a41b8b224e43" /><Relationship Type="http://schemas.openxmlformats.org/officeDocument/2006/relationships/slide" Target="/ppt/slides/slide7.xml" Id="R5b0be21d47e9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70b1c36d644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0466cfce74bae" /><Relationship Type="http://schemas.openxmlformats.org/officeDocument/2006/relationships/theme" Target="/ppt/slideMasters/theme/theme1.xml" Id="R54b04e427681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f0466cfce7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7cc4f5925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36af72b184a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2b4cf6de4a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a9241c4c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c978e390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123c3256b40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dcad0c4a4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