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69cd89750443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935d8cfee3411c"/>
  </p:sldMasterIdLst>
  <p:sldIdLst>
    <p:sldId xmlns:r="http://schemas.openxmlformats.org/officeDocument/2006/relationships" id="256" r:id="R1ee15969661543b0"/>
    <p:sldId xmlns:r="http://schemas.openxmlformats.org/officeDocument/2006/relationships" id="257" r:id="Re74f2b65466e4ca4"/>
    <p:sldId xmlns:r="http://schemas.openxmlformats.org/officeDocument/2006/relationships" id="258" r:id="R5bd1a067e73a4ef4"/>
    <p:sldId xmlns:r="http://schemas.openxmlformats.org/officeDocument/2006/relationships" id="259" r:id="Rc97b9b576ff34cab"/>
    <p:sldId xmlns:r="http://schemas.openxmlformats.org/officeDocument/2006/relationships" id="260" r:id="R8e0eee64722c4223"/>
    <p:sldId xmlns:r="http://schemas.openxmlformats.org/officeDocument/2006/relationships" id="261" r:id="R392b72152fe642b8"/>
    <p:sldId xmlns:r="http://schemas.openxmlformats.org/officeDocument/2006/relationships" id="262" r:id="R1de089b564e345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935d8cfee3411c" /><Relationship Type="http://schemas.openxmlformats.org/officeDocument/2006/relationships/slide" Target="/ppt/slides/slide1.xml" Id="R1ee15969661543b0" /><Relationship Type="http://schemas.openxmlformats.org/officeDocument/2006/relationships/slide" Target="/ppt/slides/slide2.xml" Id="Re74f2b65466e4ca4" /><Relationship Type="http://schemas.openxmlformats.org/officeDocument/2006/relationships/slide" Target="/ppt/slides/slide3.xml" Id="R5bd1a067e73a4ef4" /><Relationship Type="http://schemas.openxmlformats.org/officeDocument/2006/relationships/slide" Target="/ppt/slides/slide4.xml" Id="Rc97b9b576ff34cab" /><Relationship Type="http://schemas.openxmlformats.org/officeDocument/2006/relationships/slide" Target="/ppt/slides/slide5.xml" Id="R8e0eee64722c4223" /><Relationship Type="http://schemas.openxmlformats.org/officeDocument/2006/relationships/slide" Target="/ppt/slides/slide6.xml" Id="R392b72152fe642b8" /><Relationship Type="http://schemas.openxmlformats.org/officeDocument/2006/relationships/slide" Target="/ppt/slides/slide7.xml" Id="R1de089b564e345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225d91629d46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4b75d44c1407f" /><Relationship Type="http://schemas.openxmlformats.org/officeDocument/2006/relationships/theme" Target="/ppt/slideMasters/theme/theme1.xml" Id="R547abf3036df44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a4b75d44c140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8fbc331aa49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927cf851c45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c7b6c469b43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e113e461547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e0f92ce1b4e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f130a28fa4a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50bd97b7f4c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ÅGE SØRENSEN TORGHANDEL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ÅGE SØRENSEN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ÅGE SØRENSEN TORGHANDEL AS ble etablert [år] og holder til i Godvik.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ÅGE SØRENSEN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ÅGE SØRENSEN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ÅGE SØRENSEN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26 911 602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7 723 026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6 541 338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16 985 734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19 616 537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ÅGE SØRENSEN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ÅGE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ÅGE SØRENSEN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Godviksvingene 177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5179 Godvik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93 01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997 993 357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ÅGE SØRENSEN TORGHANDEL AS</a:t>
            </a:r>
          </a:p>
        </p:txBody>
      </p:sp>
    </p:spTree>
  </p:cSld>
  <p:clrMapOvr>
    <a:masterClrMapping xmlns:a="http://schemas.openxmlformats.org/drawingml/2006/main"/>
  </p:clrMapOvr>
</p:sld>
</file>