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be014cf04a48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4ff39b5dec4f4b"/>
  </p:sldMasterIdLst>
  <p:sldIdLst>
    <p:sldId xmlns:r="http://schemas.openxmlformats.org/officeDocument/2006/relationships" id="256" r:id="Rb4dc39bc9b6140d0"/>
    <p:sldId xmlns:r="http://schemas.openxmlformats.org/officeDocument/2006/relationships" id="257" r:id="R8544a5bb33bc4ac8"/>
    <p:sldId xmlns:r="http://schemas.openxmlformats.org/officeDocument/2006/relationships" id="258" r:id="R18ea5d27d27f4208"/>
    <p:sldId xmlns:r="http://schemas.openxmlformats.org/officeDocument/2006/relationships" id="259" r:id="Rd0d1ba449d114435"/>
    <p:sldId xmlns:r="http://schemas.openxmlformats.org/officeDocument/2006/relationships" id="260" r:id="R4cdb587c80904e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4ff39b5dec4f4b" /><Relationship Type="http://schemas.openxmlformats.org/officeDocument/2006/relationships/slide" Target="/ppt/slides/slide1.xml" Id="Rb4dc39bc9b6140d0" /><Relationship Type="http://schemas.openxmlformats.org/officeDocument/2006/relationships/slide" Target="/ppt/slides/slide2.xml" Id="R8544a5bb33bc4ac8" /><Relationship Type="http://schemas.openxmlformats.org/officeDocument/2006/relationships/slide" Target="/ppt/slides/slide3.xml" Id="R18ea5d27d27f4208" /><Relationship Type="http://schemas.openxmlformats.org/officeDocument/2006/relationships/slide" Target="/ppt/slides/slide4.xml" Id="Rd0d1ba449d114435" /><Relationship Type="http://schemas.openxmlformats.org/officeDocument/2006/relationships/slide" Target="/ppt/slides/slide5.xml" Id="R4cdb587c80904e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30500cb71d40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34000eb724486" /><Relationship Type="http://schemas.openxmlformats.org/officeDocument/2006/relationships/theme" Target="/ppt/slideMasters/theme/theme1.xml" Id="R57b59f80657e43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b34000eb7244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9c5adb41647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38db0d0804b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a35239bdd40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8bfe5913448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4a667ee5d47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QUESTBACK COMMUNICATOR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QUESTBACK COMMUNICATOR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QUESTBACK COMMUNICATOR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QUESTBACK COMMUNICATOR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QUESTBACK COMMUNICATOR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QUESTBACK COMMUNICATOR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997 958 950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QUESTBACK COMMUNICATOR AS</a:t>
            </a:r>
          </a:p>
        </p:txBody>
      </p:sp>
    </p:spTree>
  </p:cSld>
  <p:clrMapOvr>
    <a:masterClrMapping xmlns:a="http://schemas.openxmlformats.org/drawingml/2006/main"/>
  </p:clrMapOvr>
</p:sld>
</file>