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d1a920f50c41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7795b46f9446ab"/>
  </p:sldMasterIdLst>
  <p:sldIdLst>
    <p:sldId xmlns:r="http://schemas.openxmlformats.org/officeDocument/2006/relationships" id="256" r:id="R4c1fc219a4a94072"/>
    <p:sldId xmlns:r="http://schemas.openxmlformats.org/officeDocument/2006/relationships" id="257" r:id="Rd00cabf693c24abb"/>
    <p:sldId xmlns:r="http://schemas.openxmlformats.org/officeDocument/2006/relationships" id="258" r:id="R5a8ef3f4aca445ac"/>
    <p:sldId xmlns:r="http://schemas.openxmlformats.org/officeDocument/2006/relationships" id="259" r:id="R83716c451c964fe9"/>
    <p:sldId xmlns:r="http://schemas.openxmlformats.org/officeDocument/2006/relationships" id="260" r:id="R2061371e91de41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795b46f9446ab" /><Relationship Type="http://schemas.openxmlformats.org/officeDocument/2006/relationships/slide" Target="/ppt/slides/slide1.xml" Id="R4c1fc219a4a94072" /><Relationship Type="http://schemas.openxmlformats.org/officeDocument/2006/relationships/slide" Target="/ppt/slides/slide2.xml" Id="Rd00cabf693c24abb" /><Relationship Type="http://schemas.openxmlformats.org/officeDocument/2006/relationships/slide" Target="/ppt/slides/slide3.xml" Id="R5a8ef3f4aca445ac" /><Relationship Type="http://schemas.openxmlformats.org/officeDocument/2006/relationships/slide" Target="/ppt/slides/slide4.xml" Id="R83716c451c964fe9" /><Relationship Type="http://schemas.openxmlformats.org/officeDocument/2006/relationships/slide" Target="/ppt/slides/slide5.xml" Id="R2061371e91de41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587a44e5bd40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7cab12bb64121" /><Relationship Type="http://schemas.openxmlformats.org/officeDocument/2006/relationships/theme" Target="/ppt/slideMasters/theme/theme1.xml" Id="Raa2ee6e7a3cb43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a7cab12bb641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b4fe0970841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25b729f7344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7996228c340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3674d97c443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ebef8646f47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SINECO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SINECO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SINECO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SINECO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SINECO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SINECO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997 941 241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SINECO DRIFT AS</a:t>
            </a:r>
          </a:p>
        </p:txBody>
      </p:sp>
    </p:spTree>
  </p:cSld>
  <p:clrMapOvr>
    <a:masterClrMapping xmlns:a="http://schemas.openxmlformats.org/drawingml/2006/main"/>
  </p:clrMapOvr>
</p:sld>
</file>