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7473fc45f54d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46d52f18042f8"/>
  </p:sldMasterIdLst>
  <p:sldIdLst>
    <p:sldId xmlns:r="http://schemas.openxmlformats.org/officeDocument/2006/relationships" id="256" r:id="Raff869404cb34772"/>
    <p:sldId xmlns:r="http://schemas.openxmlformats.org/officeDocument/2006/relationships" id="257" r:id="R058b4430aa834b9a"/>
    <p:sldId xmlns:r="http://schemas.openxmlformats.org/officeDocument/2006/relationships" id="258" r:id="R6bb8861a98c2427e"/>
    <p:sldId xmlns:r="http://schemas.openxmlformats.org/officeDocument/2006/relationships" id="259" r:id="Red9000ebeee84b40"/>
    <p:sldId xmlns:r="http://schemas.openxmlformats.org/officeDocument/2006/relationships" id="260" r:id="Rb1fd1e4e9f38423e"/>
    <p:sldId xmlns:r="http://schemas.openxmlformats.org/officeDocument/2006/relationships" id="261" r:id="Re626f4569b5f4a34"/>
    <p:sldId xmlns:r="http://schemas.openxmlformats.org/officeDocument/2006/relationships" id="262" r:id="R82382fc23f44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46d52f18042f8" /><Relationship Type="http://schemas.openxmlformats.org/officeDocument/2006/relationships/slide" Target="/ppt/slides/slide1.xml" Id="Raff869404cb34772" /><Relationship Type="http://schemas.openxmlformats.org/officeDocument/2006/relationships/slide" Target="/ppt/slides/slide2.xml" Id="R058b4430aa834b9a" /><Relationship Type="http://schemas.openxmlformats.org/officeDocument/2006/relationships/slide" Target="/ppt/slides/slide3.xml" Id="R6bb8861a98c2427e" /><Relationship Type="http://schemas.openxmlformats.org/officeDocument/2006/relationships/slide" Target="/ppt/slides/slide4.xml" Id="Red9000ebeee84b40" /><Relationship Type="http://schemas.openxmlformats.org/officeDocument/2006/relationships/slide" Target="/ppt/slides/slide5.xml" Id="Rb1fd1e4e9f38423e" /><Relationship Type="http://schemas.openxmlformats.org/officeDocument/2006/relationships/slide" Target="/ppt/slides/slide6.xml" Id="Re626f4569b5f4a34" /><Relationship Type="http://schemas.openxmlformats.org/officeDocument/2006/relationships/slide" Target="/ppt/slides/slide7.xml" Id="R82382fc23f44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a84c662ae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13f7756c54200" /><Relationship Type="http://schemas.openxmlformats.org/officeDocument/2006/relationships/theme" Target="/ppt/slideMasters/theme/theme1.xml" Id="R360ea66cba5e4f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713f7756c5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5d8c57ea0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647e2495441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7f42e55ae4e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193c7349d41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9fffbed0a42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f2a4cd1d347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06f5c9b58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ULFVEN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ULFVEN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7 978 511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1 318 144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2 984 543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SANDERSEN OLE PETTER MORK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SANDERSEN VIBEKE MORK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997 921 089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