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39716227e64b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91eb7371d54c4b"/>
  </p:sldMasterIdLst>
  <p:sldIdLst>
    <p:sldId xmlns:r="http://schemas.openxmlformats.org/officeDocument/2006/relationships" id="256" r:id="Rf8a1d718fffe455a"/>
    <p:sldId xmlns:r="http://schemas.openxmlformats.org/officeDocument/2006/relationships" id="257" r:id="Rf1d36e46e1534237"/>
    <p:sldId xmlns:r="http://schemas.openxmlformats.org/officeDocument/2006/relationships" id="258" r:id="R4ad259a609c34323"/>
    <p:sldId xmlns:r="http://schemas.openxmlformats.org/officeDocument/2006/relationships" id="259" r:id="Ra17df0d473f846ea"/>
    <p:sldId xmlns:r="http://schemas.openxmlformats.org/officeDocument/2006/relationships" id="260" r:id="R78cc7701ed9a431b"/>
    <p:sldId xmlns:r="http://schemas.openxmlformats.org/officeDocument/2006/relationships" id="261" r:id="R6e903fc425694001"/>
    <p:sldId xmlns:r="http://schemas.openxmlformats.org/officeDocument/2006/relationships" id="262" r:id="R234f2b40e95241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1eb7371d54c4b" /><Relationship Type="http://schemas.openxmlformats.org/officeDocument/2006/relationships/slide" Target="/ppt/slides/slide1.xml" Id="Rf8a1d718fffe455a" /><Relationship Type="http://schemas.openxmlformats.org/officeDocument/2006/relationships/slide" Target="/ppt/slides/slide2.xml" Id="Rf1d36e46e1534237" /><Relationship Type="http://schemas.openxmlformats.org/officeDocument/2006/relationships/slide" Target="/ppt/slides/slide3.xml" Id="R4ad259a609c34323" /><Relationship Type="http://schemas.openxmlformats.org/officeDocument/2006/relationships/slide" Target="/ppt/slides/slide4.xml" Id="Ra17df0d473f846ea" /><Relationship Type="http://schemas.openxmlformats.org/officeDocument/2006/relationships/slide" Target="/ppt/slides/slide5.xml" Id="R78cc7701ed9a431b" /><Relationship Type="http://schemas.openxmlformats.org/officeDocument/2006/relationships/slide" Target="/ppt/slides/slide6.xml" Id="R6e903fc425694001" /><Relationship Type="http://schemas.openxmlformats.org/officeDocument/2006/relationships/slide" Target="/ppt/slides/slide7.xml" Id="R234f2b40e95241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13934555f640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011de774f4e13" /><Relationship Type="http://schemas.openxmlformats.org/officeDocument/2006/relationships/theme" Target="/ppt/slideMasters/theme/theme1.xml" Id="R62bbd14667d54b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a011de774f4e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d01351abb41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cdcb31cca41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56cc8fef643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7e71b5f5d41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9b274a6364f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e35cb8a194e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cffe5712b4d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 JACOBSEN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JACOBSEN AS ble etablert [år] og holder til i Gamle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1 296 210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4 005 412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4 081 077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PETTER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Parsellveien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1636 Gamle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997 906 357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