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9b9dfd43aa44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0b54ff8f1d4580"/>
  </p:sldMasterIdLst>
  <p:sldIdLst>
    <p:sldId xmlns:r="http://schemas.openxmlformats.org/officeDocument/2006/relationships" id="256" r:id="R90ea4273b93f44c3"/>
    <p:sldId xmlns:r="http://schemas.openxmlformats.org/officeDocument/2006/relationships" id="257" r:id="R315ffea6c6654458"/>
    <p:sldId xmlns:r="http://schemas.openxmlformats.org/officeDocument/2006/relationships" id="258" r:id="R837a2d3d4a764993"/>
    <p:sldId xmlns:r="http://schemas.openxmlformats.org/officeDocument/2006/relationships" id="259" r:id="R76916ccc03294964"/>
    <p:sldId xmlns:r="http://schemas.openxmlformats.org/officeDocument/2006/relationships" id="260" r:id="Rb34ab814897642c3"/>
    <p:sldId xmlns:r="http://schemas.openxmlformats.org/officeDocument/2006/relationships" id="261" r:id="R54cb2f623206419b"/>
    <p:sldId xmlns:r="http://schemas.openxmlformats.org/officeDocument/2006/relationships" id="262" r:id="R82aebda6a76f49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0b54ff8f1d4580" /><Relationship Type="http://schemas.openxmlformats.org/officeDocument/2006/relationships/slide" Target="/ppt/slides/slide1.xml" Id="R90ea4273b93f44c3" /><Relationship Type="http://schemas.openxmlformats.org/officeDocument/2006/relationships/slide" Target="/ppt/slides/slide2.xml" Id="R315ffea6c6654458" /><Relationship Type="http://schemas.openxmlformats.org/officeDocument/2006/relationships/slide" Target="/ppt/slides/slide3.xml" Id="R837a2d3d4a764993" /><Relationship Type="http://schemas.openxmlformats.org/officeDocument/2006/relationships/slide" Target="/ppt/slides/slide4.xml" Id="R76916ccc03294964" /><Relationship Type="http://schemas.openxmlformats.org/officeDocument/2006/relationships/slide" Target="/ppt/slides/slide5.xml" Id="Rb34ab814897642c3" /><Relationship Type="http://schemas.openxmlformats.org/officeDocument/2006/relationships/slide" Target="/ppt/slides/slide6.xml" Id="R54cb2f623206419b" /><Relationship Type="http://schemas.openxmlformats.org/officeDocument/2006/relationships/slide" Target="/ppt/slides/slide7.xml" Id="R82aebda6a76f49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850624193c4b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eac80060864a21" /><Relationship Type="http://schemas.openxmlformats.org/officeDocument/2006/relationships/theme" Target="/ppt/slideMasters/theme/theme1.xml" Id="Rcd1602fcf7334b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eac80060864a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8edb08b71f4e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58a3a316304b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99791bd4fd4f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b4bebb016f46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c9e59b951941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13a31bdf5040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586e3851f042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LARVIK VENTILASJON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LARVIK VENTILASJON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24 113 140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1 247 757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971 967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2 649 338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7 062 474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HARBAS ALMIR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POREBA LUKASZ ROBERT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Hedrum Ravei 102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3270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997 899 113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VENTILASJON AS</a:t>
            </a:r>
          </a:p>
        </p:txBody>
      </p:sp>
    </p:spTree>
  </p:cSld>
  <p:clrMapOvr>
    <a:masterClrMapping xmlns:a="http://schemas.openxmlformats.org/drawingml/2006/main"/>
  </p:clrMapOvr>
</p:sld>
</file>