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5d4665f10e41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6d31d3d6e14a23"/>
  </p:sldMasterIdLst>
  <p:sldIdLst>
    <p:sldId xmlns:r="http://schemas.openxmlformats.org/officeDocument/2006/relationships" id="256" r:id="Ra5cdfa9a056e47ab"/>
    <p:sldId xmlns:r="http://schemas.openxmlformats.org/officeDocument/2006/relationships" id="257" r:id="Rcc8d4bf6423249ad"/>
    <p:sldId xmlns:r="http://schemas.openxmlformats.org/officeDocument/2006/relationships" id="258" r:id="Rfd2a315bfe684dba"/>
    <p:sldId xmlns:r="http://schemas.openxmlformats.org/officeDocument/2006/relationships" id="259" r:id="R2e9de2f32f174b73"/>
    <p:sldId xmlns:r="http://schemas.openxmlformats.org/officeDocument/2006/relationships" id="260" r:id="R67fa1383c5d94d94"/>
    <p:sldId xmlns:r="http://schemas.openxmlformats.org/officeDocument/2006/relationships" id="261" r:id="R4e8f7e332fce4b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d31d3d6e14a23" /><Relationship Type="http://schemas.openxmlformats.org/officeDocument/2006/relationships/slide" Target="/ppt/slides/slide1.xml" Id="Ra5cdfa9a056e47ab" /><Relationship Type="http://schemas.openxmlformats.org/officeDocument/2006/relationships/slide" Target="/ppt/slides/slide2.xml" Id="Rcc8d4bf6423249ad" /><Relationship Type="http://schemas.openxmlformats.org/officeDocument/2006/relationships/slide" Target="/ppt/slides/slide3.xml" Id="Rfd2a315bfe684dba" /><Relationship Type="http://schemas.openxmlformats.org/officeDocument/2006/relationships/slide" Target="/ppt/slides/slide4.xml" Id="R2e9de2f32f174b73" /><Relationship Type="http://schemas.openxmlformats.org/officeDocument/2006/relationships/slide" Target="/ppt/slides/slide5.xml" Id="R67fa1383c5d94d94" /><Relationship Type="http://schemas.openxmlformats.org/officeDocument/2006/relationships/slide" Target="/ppt/slides/slide6.xml" Id="R4e8f7e332fce4b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0b57eee7c344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807470d364e86" /><Relationship Type="http://schemas.openxmlformats.org/officeDocument/2006/relationships/theme" Target="/ppt/slideMasters/theme/theme1.xml" Id="R7a4d9382ee8a4b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8807470d364e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6daf33b9a4d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db94f25ec44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d44d3cd8e43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105dd04b14c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5606c8df049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38579d3d344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HNS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