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22151bd0194f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5917eaf5a4e6b"/>
  </p:sldMasterIdLst>
  <p:sldIdLst>
    <p:sldId xmlns:r="http://schemas.openxmlformats.org/officeDocument/2006/relationships" id="256" r:id="R2e5c63c8b46e49ae"/>
    <p:sldId xmlns:r="http://schemas.openxmlformats.org/officeDocument/2006/relationships" id="257" r:id="R33be14a7dfda4aa2"/>
    <p:sldId xmlns:r="http://schemas.openxmlformats.org/officeDocument/2006/relationships" id="258" r:id="R978efaf24e684616"/>
    <p:sldId xmlns:r="http://schemas.openxmlformats.org/officeDocument/2006/relationships" id="259" r:id="R6487dc9c93824004"/>
    <p:sldId xmlns:r="http://schemas.openxmlformats.org/officeDocument/2006/relationships" id="260" r:id="R9f74584949374067"/>
    <p:sldId xmlns:r="http://schemas.openxmlformats.org/officeDocument/2006/relationships" id="261" r:id="Race1bc44fc7241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5917eaf5a4e6b" /><Relationship Type="http://schemas.openxmlformats.org/officeDocument/2006/relationships/slide" Target="/ppt/slides/slide1.xml" Id="R2e5c63c8b46e49ae" /><Relationship Type="http://schemas.openxmlformats.org/officeDocument/2006/relationships/slide" Target="/ppt/slides/slide2.xml" Id="R33be14a7dfda4aa2" /><Relationship Type="http://schemas.openxmlformats.org/officeDocument/2006/relationships/slide" Target="/ppt/slides/slide3.xml" Id="R978efaf24e684616" /><Relationship Type="http://schemas.openxmlformats.org/officeDocument/2006/relationships/slide" Target="/ppt/slides/slide4.xml" Id="R6487dc9c93824004" /><Relationship Type="http://schemas.openxmlformats.org/officeDocument/2006/relationships/slide" Target="/ppt/slides/slide5.xml" Id="R9f74584949374067" /><Relationship Type="http://schemas.openxmlformats.org/officeDocument/2006/relationships/slide" Target="/ppt/slides/slide6.xml" Id="Race1bc44fc7241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e39af777e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6c4aff0ed4120" /><Relationship Type="http://schemas.openxmlformats.org/officeDocument/2006/relationships/theme" Target="/ppt/slideMasters/theme/theme1.xml" Id="R2ed91f6469264c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6c4aff0ed41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0bf6a57724e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3ebe7783a46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2a99087274f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e68ba80904d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60455d3fd4b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b320d115d43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