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213497401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8731e9aa043f2"/>
  </p:sldMasterIdLst>
  <p:sldIdLst>
    <p:sldId xmlns:r="http://schemas.openxmlformats.org/officeDocument/2006/relationships" id="256" r:id="R07c77948dc8a4176"/>
    <p:sldId xmlns:r="http://schemas.openxmlformats.org/officeDocument/2006/relationships" id="257" r:id="R44b21744857c46d9"/>
    <p:sldId xmlns:r="http://schemas.openxmlformats.org/officeDocument/2006/relationships" id="258" r:id="Rab3f7ee1006a40ba"/>
    <p:sldId xmlns:r="http://schemas.openxmlformats.org/officeDocument/2006/relationships" id="259" r:id="R102e026af5e242d1"/>
    <p:sldId xmlns:r="http://schemas.openxmlformats.org/officeDocument/2006/relationships" id="260" r:id="R1cdb8af170b843bd"/>
    <p:sldId xmlns:r="http://schemas.openxmlformats.org/officeDocument/2006/relationships" id="261" r:id="Reaea89a7648943d8"/>
    <p:sldId xmlns:r="http://schemas.openxmlformats.org/officeDocument/2006/relationships" id="262" r:id="Rcc7bf44bfb8246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8731e9aa043f2" /><Relationship Type="http://schemas.openxmlformats.org/officeDocument/2006/relationships/slide" Target="/ppt/slides/slide1.xml" Id="R07c77948dc8a4176" /><Relationship Type="http://schemas.openxmlformats.org/officeDocument/2006/relationships/slide" Target="/ppt/slides/slide2.xml" Id="R44b21744857c46d9" /><Relationship Type="http://schemas.openxmlformats.org/officeDocument/2006/relationships/slide" Target="/ppt/slides/slide3.xml" Id="Rab3f7ee1006a40ba" /><Relationship Type="http://schemas.openxmlformats.org/officeDocument/2006/relationships/slide" Target="/ppt/slides/slide4.xml" Id="R102e026af5e242d1" /><Relationship Type="http://schemas.openxmlformats.org/officeDocument/2006/relationships/slide" Target="/ppt/slides/slide5.xml" Id="R1cdb8af170b843bd" /><Relationship Type="http://schemas.openxmlformats.org/officeDocument/2006/relationships/slide" Target="/ppt/slides/slide6.xml" Id="Reaea89a7648943d8" /><Relationship Type="http://schemas.openxmlformats.org/officeDocument/2006/relationships/slide" Target="/ppt/slides/slide7.xml" Id="Rcc7bf44bfb8246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767116118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3505cb12048da" /><Relationship Type="http://schemas.openxmlformats.org/officeDocument/2006/relationships/theme" Target="/ppt/slideMasters/theme/theme1.xml" Id="R30c96ca7266c40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3505cb120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cfb869a2a4d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4c18001884e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cc0e14d684b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768315f53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bc1805def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0124bcad3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e567266c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GUNNAR SKOLI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997 872 185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GUNNAR SKOLI AS</a:t>
            </a:r>
          </a:p>
        </p:txBody>
      </p:sp>
    </p:spTree>
  </p:cSld>
  <p:clrMapOvr>
    <a:masterClrMapping xmlns:a="http://schemas.openxmlformats.org/drawingml/2006/main"/>
  </p:clrMapOvr>
</p:sld>
</file>