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2002a7beb8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0b4911cee464f"/>
  </p:sldMasterIdLst>
  <p:sldIdLst>
    <p:sldId xmlns:r="http://schemas.openxmlformats.org/officeDocument/2006/relationships" id="256" r:id="R3ee5e36fe5aa4bdc"/>
    <p:sldId xmlns:r="http://schemas.openxmlformats.org/officeDocument/2006/relationships" id="257" r:id="Rb3b6d2b6c9004329"/>
    <p:sldId xmlns:r="http://schemas.openxmlformats.org/officeDocument/2006/relationships" id="258" r:id="Rb1297f97af8942ee"/>
    <p:sldId xmlns:r="http://schemas.openxmlformats.org/officeDocument/2006/relationships" id="259" r:id="R742b2e4569954ad4"/>
    <p:sldId xmlns:r="http://schemas.openxmlformats.org/officeDocument/2006/relationships" id="260" r:id="R68f55b4fc78345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0b4911cee464f" /><Relationship Type="http://schemas.openxmlformats.org/officeDocument/2006/relationships/slide" Target="/ppt/slides/slide1.xml" Id="R3ee5e36fe5aa4bdc" /><Relationship Type="http://schemas.openxmlformats.org/officeDocument/2006/relationships/slide" Target="/ppt/slides/slide2.xml" Id="Rb3b6d2b6c9004329" /><Relationship Type="http://schemas.openxmlformats.org/officeDocument/2006/relationships/slide" Target="/ppt/slides/slide3.xml" Id="Rb1297f97af8942ee" /><Relationship Type="http://schemas.openxmlformats.org/officeDocument/2006/relationships/slide" Target="/ppt/slides/slide4.xml" Id="R742b2e4569954ad4" /><Relationship Type="http://schemas.openxmlformats.org/officeDocument/2006/relationships/slide" Target="/ppt/slides/slide5.xml" Id="R68f55b4fc78345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8ff016c89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979519591437b" /><Relationship Type="http://schemas.openxmlformats.org/officeDocument/2006/relationships/theme" Target="/ppt/slideMasters/theme/theme1.xml" Id="Rde681fb80e47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97951959143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513cebe77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0a30a18dc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e2e27859e44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cd1550680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d8a9d066f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CONCEPT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997 861 744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MEDIA AS</a:t>
            </a:r>
          </a:p>
        </p:txBody>
      </p:sp>
    </p:spTree>
  </p:cSld>
  <p:clrMapOvr>
    <a:masterClrMapping xmlns:a="http://schemas.openxmlformats.org/drawingml/2006/main"/>
  </p:clrMapOvr>
</p:sld>
</file>