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eca64aa5744c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7c0c61389244d0"/>
  </p:sldMasterIdLst>
  <p:sldIdLst>
    <p:sldId xmlns:r="http://schemas.openxmlformats.org/officeDocument/2006/relationships" id="256" r:id="R61ee1b780f5e424b"/>
    <p:sldId xmlns:r="http://schemas.openxmlformats.org/officeDocument/2006/relationships" id="257" r:id="Rb4c6087318ec490f"/>
    <p:sldId xmlns:r="http://schemas.openxmlformats.org/officeDocument/2006/relationships" id="258" r:id="R1e09c8af7ca64d57"/>
    <p:sldId xmlns:r="http://schemas.openxmlformats.org/officeDocument/2006/relationships" id="259" r:id="R926da94141a64999"/>
    <p:sldId xmlns:r="http://schemas.openxmlformats.org/officeDocument/2006/relationships" id="260" r:id="R1afe6f094a2342de"/>
    <p:sldId xmlns:r="http://schemas.openxmlformats.org/officeDocument/2006/relationships" id="261" r:id="R6e87a63049d64171"/>
    <p:sldId xmlns:r="http://schemas.openxmlformats.org/officeDocument/2006/relationships" id="262" r:id="R18b3119a3a5645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c0c61389244d0" /><Relationship Type="http://schemas.openxmlformats.org/officeDocument/2006/relationships/slide" Target="/ppt/slides/slide1.xml" Id="R61ee1b780f5e424b" /><Relationship Type="http://schemas.openxmlformats.org/officeDocument/2006/relationships/slide" Target="/ppt/slides/slide2.xml" Id="Rb4c6087318ec490f" /><Relationship Type="http://schemas.openxmlformats.org/officeDocument/2006/relationships/slide" Target="/ppt/slides/slide3.xml" Id="R1e09c8af7ca64d57" /><Relationship Type="http://schemas.openxmlformats.org/officeDocument/2006/relationships/slide" Target="/ppt/slides/slide4.xml" Id="R926da94141a64999" /><Relationship Type="http://schemas.openxmlformats.org/officeDocument/2006/relationships/slide" Target="/ppt/slides/slide5.xml" Id="R1afe6f094a2342de" /><Relationship Type="http://schemas.openxmlformats.org/officeDocument/2006/relationships/slide" Target="/ppt/slides/slide6.xml" Id="R6e87a63049d64171" /><Relationship Type="http://schemas.openxmlformats.org/officeDocument/2006/relationships/slide" Target="/ppt/slides/slide7.xml" Id="R18b3119a3a5645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8e0da58354e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2d2338b034060" /><Relationship Type="http://schemas.openxmlformats.org/officeDocument/2006/relationships/theme" Target="/ppt/slideMasters/theme/theme1.xml" Id="Raf11b53746cd49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f2d2338b0340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119be01ba4d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e0ae18e1a4b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91dd9737a44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ed41d5c9841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4926012944e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42f5939884f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ec807548946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FLIS I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FLIS I SØR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1 017 672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THOMAS  –  96,7 %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KJETIL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Skibberheia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997 836 618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 I SØR AS</a:t>
            </a:r>
          </a:p>
        </p:txBody>
      </p:sp>
    </p:spTree>
  </p:cSld>
  <p:clrMapOvr>
    <a:masterClrMapping xmlns:a="http://schemas.openxmlformats.org/drawingml/2006/main"/>
  </p:clrMapOvr>
</p:sld>
</file>