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8852e15ec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bbc942ea84418"/>
  </p:sldMasterIdLst>
  <p:sldIdLst>
    <p:sldId xmlns:r="http://schemas.openxmlformats.org/officeDocument/2006/relationships" id="256" r:id="R88b56be1dbe34efb"/>
    <p:sldId xmlns:r="http://schemas.openxmlformats.org/officeDocument/2006/relationships" id="257" r:id="R6262bf3840384704"/>
    <p:sldId xmlns:r="http://schemas.openxmlformats.org/officeDocument/2006/relationships" id="258" r:id="R396d35c87d3e4bf7"/>
    <p:sldId xmlns:r="http://schemas.openxmlformats.org/officeDocument/2006/relationships" id="259" r:id="R0fe9382e318341bc"/>
    <p:sldId xmlns:r="http://schemas.openxmlformats.org/officeDocument/2006/relationships" id="260" r:id="R7bac7370aa88429d"/>
    <p:sldId xmlns:r="http://schemas.openxmlformats.org/officeDocument/2006/relationships" id="261" r:id="R608915a83528419d"/>
    <p:sldId xmlns:r="http://schemas.openxmlformats.org/officeDocument/2006/relationships" id="262" r:id="Rad9e30310f334f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bbc942ea84418" /><Relationship Type="http://schemas.openxmlformats.org/officeDocument/2006/relationships/slide" Target="/ppt/slides/slide1.xml" Id="R88b56be1dbe34efb" /><Relationship Type="http://schemas.openxmlformats.org/officeDocument/2006/relationships/slide" Target="/ppt/slides/slide2.xml" Id="R6262bf3840384704" /><Relationship Type="http://schemas.openxmlformats.org/officeDocument/2006/relationships/slide" Target="/ppt/slides/slide3.xml" Id="R396d35c87d3e4bf7" /><Relationship Type="http://schemas.openxmlformats.org/officeDocument/2006/relationships/slide" Target="/ppt/slides/slide4.xml" Id="R0fe9382e318341bc" /><Relationship Type="http://schemas.openxmlformats.org/officeDocument/2006/relationships/slide" Target="/ppt/slides/slide5.xml" Id="R7bac7370aa88429d" /><Relationship Type="http://schemas.openxmlformats.org/officeDocument/2006/relationships/slide" Target="/ppt/slides/slide6.xml" Id="R608915a83528419d" /><Relationship Type="http://schemas.openxmlformats.org/officeDocument/2006/relationships/slide" Target="/ppt/slides/slide7.xml" Id="Rad9e30310f334f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0b1d37ca5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3ce98a2248cd" /><Relationship Type="http://schemas.openxmlformats.org/officeDocument/2006/relationships/theme" Target="/ppt/slideMasters/theme/theme1.xml" Id="R61617f7dd6f2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d13ce98a2248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8fc71f6db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89905724647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2185cea0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959399da7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5fbaec0d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bf99c529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daae2e646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IREGNSKAP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42 866 341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7 979 413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6 417 392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13 070 583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CARAT BUSINESS SYSTEMS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Vektergata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997 808 339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IREGNSKAP AS</a:t>
            </a:r>
          </a:p>
        </p:txBody>
      </p:sp>
    </p:spTree>
  </p:cSld>
  <p:clrMapOvr>
    <a:masterClrMapping xmlns:a="http://schemas.openxmlformats.org/drawingml/2006/main"/>
  </p:clrMapOvr>
</p:sld>
</file>