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139aee75c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12de42eaa14fe7"/>
  </p:sldMasterIdLst>
  <p:sldIdLst>
    <p:sldId xmlns:r="http://schemas.openxmlformats.org/officeDocument/2006/relationships" id="256" r:id="Rb7d17e8bb75f4b84"/>
    <p:sldId xmlns:r="http://schemas.openxmlformats.org/officeDocument/2006/relationships" id="257" r:id="Rb8ca8ca12a3743b0"/>
    <p:sldId xmlns:r="http://schemas.openxmlformats.org/officeDocument/2006/relationships" id="258" r:id="R1faf03ed79cd449b"/>
    <p:sldId xmlns:r="http://schemas.openxmlformats.org/officeDocument/2006/relationships" id="259" r:id="R364099f21f064bbe"/>
    <p:sldId xmlns:r="http://schemas.openxmlformats.org/officeDocument/2006/relationships" id="260" r:id="Rdaed816476fd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2de42eaa14fe7" /><Relationship Type="http://schemas.openxmlformats.org/officeDocument/2006/relationships/slide" Target="/ppt/slides/slide1.xml" Id="Rb7d17e8bb75f4b84" /><Relationship Type="http://schemas.openxmlformats.org/officeDocument/2006/relationships/slide" Target="/ppt/slides/slide2.xml" Id="Rb8ca8ca12a3743b0" /><Relationship Type="http://schemas.openxmlformats.org/officeDocument/2006/relationships/slide" Target="/ppt/slides/slide3.xml" Id="R1faf03ed79cd449b" /><Relationship Type="http://schemas.openxmlformats.org/officeDocument/2006/relationships/slide" Target="/ppt/slides/slide4.xml" Id="R364099f21f064bbe" /><Relationship Type="http://schemas.openxmlformats.org/officeDocument/2006/relationships/slide" Target="/ppt/slides/slide5.xml" Id="Rdaed816476fd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7572f199945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9445c98b94c7d" /><Relationship Type="http://schemas.openxmlformats.org/officeDocument/2006/relationships/theme" Target="/ppt/slideMasters/theme/theme1.xml" Id="Rb48be531cbd1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59445c98b9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9a58f86e40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405135e01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f8ebf6439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6233fa6d7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0cc9a98ee47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LIQUID FILTRATION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LIQUID FILTRATION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997 790 650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