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5fa4ebf884c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483ac2f394a35"/>
  </p:sldMasterIdLst>
  <p:sldIdLst>
    <p:sldId xmlns:r="http://schemas.openxmlformats.org/officeDocument/2006/relationships" id="256" r:id="Rb060d9f39e4a4400"/>
    <p:sldId xmlns:r="http://schemas.openxmlformats.org/officeDocument/2006/relationships" id="257" r:id="Rd45bba486a124892"/>
    <p:sldId xmlns:r="http://schemas.openxmlformats.org/officeDocument/2006/relationships" id="258" r:id="R50545c8474a741a9"/>
    <p:sldId xmlns:r="http://schemas.openxmlformats.org/officeDocument/2006/relationships" id="259" r:id="R97ce43d355684c5b"/>
    <p:sldId xmlns:r="http://schemas.openxmlformats.org/officeDocument/2006/relationships" id="260" r:id="Rfe3eba808d364cc5"/>
    <p:sldId xmlns:r="http://schemas.openxmlformats.org/officeDocument/2006/relationships" id="261" r:id="Rbe2ca4ae694a4def"/>
    <p:sldId xmlns:r="http://schemas.openxmlformats.org/officeDocument/2006/relationships" id="262" r:id="R56e7f488b48b49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483ac2f394a35" /><Relationship Type="http://schemas.openxmlformats.org/officeDocument/2006/relationships/slide" Target="/ppt/slides/slide1.xml" Id="Rb060d9f39e4a4400" /><Relationship Type="http://schemas.openxmlformats.org/officeDocument/2006/relationships/slide" Target="/ppt/slides/slide2.xml" Id="Rd45bba486a124892" /><Relationship Type="http://schemas.openxmlformats.org/officeDocument/2006/relationships/slide" Target="/ppt/slides/slide3.xml" Id="R50545c8474a741a9" /><Relationship Type="http://schemas.openxmlformats.org/officeDocument/2006/relationships/slide" Target="/ppt/slides/slide4.xml" Id="R97ce43d355684c5b" /><Relationship Type="http://schemas.openxmlformats.org/officeDocument/2006/relationships/slide" Target="/ppt/slides/slide5.xml" Id="Rfe3eba808d364cc5" /><Relationship Type="http://schemas.openxmlformats.org/officeDocument/2006/relationships/slide" Target="/ppt/slides/slide6.xml" Id="Rbe2ca4ae694a4def" /><Relationship Type="http://schemas.openxmlformats.org/officeDocument/2006/relationships/slide" Target="/ppt/slides/slide7.xml" Id="R56e7f488b48b49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144c1b5d94f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8131d6a194d22" /><Relationship Type="http://schemas.openxmlformats.org/officeDocument/2006/relationships/theme" Target="/ppt/slideMasters/theme/theme1.xml" Id="Rdb1c54f1e4db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8131d6a19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d51bf1c9d4d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57b33a713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1d34050b3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bce4f941148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e0ed07e2e4a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ec7fb7b2547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6524ace614f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 EIENDOM AS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−695 097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5 726 758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Birkelandsvegen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997 789 113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 EIENDOM AS</a:t>
            </a:r>
          </a:p>
        </p:txBody>
      </p:sp>
    </p:spTree>
  </p:cSld>
  <p:clrMapOvr>
    <a:masterClrMapping xmlns:a="http://schemas.openxmlformats.org/drawingml/2006/main"/>
  </p:clrMapOvr>
</p:sld>
</file>