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68c32ea80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c4edc83694cad"/>
  </p:sldMasterIdLst>
  <p:sldIdLst>
    <p:sldId xmlns:r="http://schemas.openxmlformats.org/officeDocument/2006/relationships" id="256" r:id="Rbace6991dfaa42c9"/>
    <p:sldId xmlns:r="http://schemas.openxmlformats.org/officeDocument/2006/relationships" id="257" r:id="R25165fd3add847c6"/>
    <p:sldId xmlns:r="http://schemas.openxmlformats.org/officeDocument/2006/relationships" id="258" r:id="R8b71e3ec1ded4623"/>
    <p:sldId xmlns:r="http://schemas.openxmlformats.org/officeDocument/2006/relationships" id="259" r:id="Ra153529cd232466c"/>
    <p:sldId xmlns:r="http://schemas.openxmlformats.org/officeDocument/2006/relationships" id="260" r:id="R3c3a4199fd9b42ba"/>
    <p:sldId xmlns:r="http://schemas.openxmlformats.org/officeDocument/2006/relationships" id="261" r:id="Ra3f25f6697904176"/>
    <p:sldId xmlns:r="http://schemas.openxmlformats.org/officeDocument/2006/relationships" id="262" r:id="Rfef61ca8f6ca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c4edc83694cad" /><Relationship Type="http://schemas.openxmlformats.org/officeDocument/2006/relationships/slide" Target="/ppt/slides/slide1.xml" Id="Rbace6991dfaa42c9" /><Relationship Type="http://schemas.openxmlformats.org/officeDocument/2006/relationships/slide" Target="/ppt/slides/slide2.xml" Id="R25165fd3add847c6" /><Relationship Type="http://schemas.openxmlformats.org/officeDocument/2006/relationships/slide" Target="/ppt/slides/slide3.xml" Id="R8b71e3ec1ded4623" /><Relationship Type="http://schemas.openxmlformats.org/officeDocument/2006/relationships/slide" Target="/ppt/slides/slide4.xml" Id="Ra153529cd232466c" /><Relationship Type="http://schemas.openxmlformats.org/officeDocument/2006/relationships/slide" Target="/ppt/slides/slide5.xml" Id="R3c3a4199fd9b42ba" /><Relationship Type="http://schemas.openxmlformats.org/officeDocument/2006/relationships/slide" Target="/ppt/slides/slide6.xml" Id="Ra3f25f6697904176" /><Relationship Type="http://schemas.openxmlformats.org/officeDocument/2006/relationships/slide" Target="/ppt/slides/slide7.xml" Id="Rfef61ca8f6ca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251f39183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2a85821c647f8" /><Relationship Type="http://schemas.openxmlformats.org/officeDocument/2006/relationships/theme" Target="/ppt/slideMasters/theme/theme1.xml" Id="R66df5b4c31ce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2a85821c6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80b45f9c1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35d8ffe5943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f1c192110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72463cda0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8b3b66a1347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9f065479c45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0ee0e643d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TRAINOR ELSIKKERHET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ELSIKKERHET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187 229 009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42 536 300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34 582 889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101 306 997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181 005 009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TRAINOR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TRAINOR ELSIKKERHET AS</a:t>
            </a:r>
          </a:p>
        </p:txBody>
      </p:sp>
    </p:spTree>
  </p:cSld>
  <p:clrMapOvr>
    <a:masterClrMapping xmlns:a="http://schemas.openxmlformats.org/drawingml/2006/main"/>
  </p:clrMapOvr>
</p:sld>
</file>