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35e115cdc3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5d4e392984688"/>
  </p:sldMasterIdLst>
  <p:sldIdLst>
    <p:sldId xmlns:r="http://schemas.openxmlformats.org/officeDocument/2006/relationships" id="256" r:id="Re6e7a7a60fd24264"/>
    <p:sldId xmlns:r="http://schemas.openxmlformats.org/officeDocument/2006/relationships" id="257" r:id="R0af9adeb9cd04d73"/>
    <p:sldId xmlns:r="http://schemas.openxmlformats.org/officeDocument/2006/relationships" id="258" r:id="R4047c48c59c848c1"/>
    <p:sldId xmlns:r="http://schemas.openxmlformats.org/officeDocument/2006/relationships" id="259" r:id="R0f09946d49394e11"/>
    <p:sldId xmlns:r="http://schemas.openxmlformats.org/officeDocument/2006/relationships" id="260" r:id="R6ef3c32392ef4bde"/>
    <p:sldId xmlns:r="http://schemas.openxmlformats.org/officeDocument/2006/relationships" id="261" r:id="R15b36aaf9a1443a0"/>
    <p:sldId xmlns:r="http://schemas.openxmlformats.org/officeDocument/2006/relationships" id="262" r:id="Ra7bed9d04fc5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5d4e392984688" /><Relationship Type="http://schemas.openxmlformats.org/officeDocument/2006/relationships/slide" Target="/ppt/slides/slide1.xml" Id="Re6e7a7a60fd24264" /><Relationship Type="http://schemas.openxmlformats.org/officeDocument/2006/relationships/slide" Target="/ppt/slides/slide2.xml" Id="R0af9adeb9cd04d73" /><Relationship Type="http://schemas.openxmlformats.org/officeDocument/2006/relationships/slide" Target="/ppt/slides/slide3.xml" Id="R4047c48c59c848c1" /><Relationship Type="http://schemas.openxmlformats.org/officeDocument/2006/relationships/slide" Target="/ppt/slides/slide4.xml" Id="R0f09946d49394e11" /><Relationship Type="http://schemas.openxmlformats.org/officeDocument/2006/relationships/slide" Target="/ppt/slides/slide5.xml" Id="R6ef3c32392ef4bde" /><Relationship Type="http://schemas.openxmlformats.org/officeDocument/2006/relationships/slide" Target="/ppt/slides/slide6.xml" Id="R15b36aaf9a1443a0" /><Relationship Type="http://schemas.openxmlformats.org/officeDocument/2006/relationships/slide" Target="/ppt/slides/slide7.xml" Id="Ra7bed9d04fc5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9302017034c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534b45cfc4639" /><Relationship Type="http://schemas.openxmlformats.org/officeDocument/2006/relationships/theme" Target="/ppt/slideMasters/theme/theme1.xml" Id="R20d6db85ac104e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534b45cfc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4e411b5b0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0ed2011ad4c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bd09f804f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e4b0f6223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a3076be08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d0d27e6af46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30f59cb5e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RED ANT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 ANT PRODUCTIONS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3 129 861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3 145 826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BØLLING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c/oAnders Bølling, Arne Garborgs vei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997 735 641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ANT PRODUCTIONS AS</a:t>
            </a:r>
          </a:p>
        </p:txBody>
      </p:sp>
    </p:spTree>
  </p:cSld>
  <p:clrMapOvr>
    <a:masterClrMapping xmlns:a="http://schemas.openxmlformats.org/drawingml/2006/main"/>
  </p:clrMapOvr>
</p:sld>
</file>