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d0300a26a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28955ac324365"/>
  </p:sldMasterIdLst>
  <p:sldIdLst>
    <p:sldId xmlns:r="http://schemas.openxmlformats.org/officeDocument/2006/relationships" id="256" r:id="Re3111a6b12ba44ae"/>
    <p:sldId xmlns:r="http://schemas.openxmlformats.org/officeDocument/2006/relationships" id="257" r:id="Ra1992d3020d24f5b"/>
    <p:sldId xmlns:r="http://schemas.openxmlformats.org/officeDocument/2006/relationships" id="258" r:id="Rb3902952a43b454f"/>
    <p:sldId xmlns:r="http://schemas.openxmlformats.org/officeDocument/2006/relationships" id="259" r:id="R8aa35ec1b05f48bf"/>
    <p:sldId xmlns:r="http://schemas.openxmlformats.org/officeDocument/2006/relationships" id="260" r:id="R16d58b3b87724e4d"/>
    <p:sldId xmlns:r="http://schemas.openxmlformats.org/officeDocument/2006/relationships" id="261" r:id="R8512e10f74b14aa0"/>
    <p:sldId xmlns:r="http://schemas.openxmlformats.org/officeDocument/2006/relationships" id="262" r:id="Raaa5973d2af9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28955ac324365" /><Relationship Type="http://schemas.openxmlformats.org/officeDocument/2006/relationships/slide" Target="/ppt/slides/slide1.xml" Id="Re3111a6b12ba44ae" /><Relationship Type="http://schemas.openxmlformats.org/officeDocument/2006/relationships/slide" Target="/ppt/slides/slide2.xml" Id="Ra1992d3020d24f5b" /><Relationship Type="http://schemas.openxmlformats.org/officeDocument/2006/relationships/slide" Target="/ppt/slides/slide3.xml" Id="Rb3902952a43b454f" /><Relationship Type="http://schemas.openxmlformats.org/officeDocument/2006/relationships/slide" Target="/ppt/slides/slide4.xml" Id="R8aa35ec1b05f48bf" /><Relationship Type="http://schemas.openxmlformats.org/officeDocument/2006/relationships/slide" Target="/ppt/slides/slide5.xml" Id="R16d58b3b87724e4d" /><Relationship Type="http://schemas.openxmlformats.org/officeDocument/2006/relationships/slide" Target="/ppt/slides/slide6.xml" Id="R8512e10f74b14aa0" /><Relationship Type="http://schemas.openxmlformats.org/officeDocument/2006/relationships/slide" Target="/ppt/slides/slide7.xml" Id="Raaa5973d2af9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1dbb29898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70c4cbc6c4964" /><Relationship Type="http://schemas.openxmlformats.org/officeDocument/2006/relationships/theme" Target="/ppt/slideMasters/theme/theme1.xml" Id="Rb5159fe41968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e70c4cbc6c49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a3e5344794c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a4ecc24914a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710181d824f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d71ca2cec45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8b7bac86d47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a18a778f94d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d059ea77142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ACCOUNT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ACCOUNT REGNSKAP AS ble etablert [år] og holder til i Vikersund.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6 196 654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767 322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2 359 712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 SMETBAK HOLDING AS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ØKONOMIBISTAND AS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Henåaveien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3370 Vikersund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bss@accregn.no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997 696 565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ACCOUNT REGNSKAP AS</a:t>
            </a:r>
          </a:p>
        </p:txBody>
      </p:sp>
    </p:spTree>
  </p:cSld>
  <p:clrMapOvr>
    <a:masterClrMapping xmlns:a="http://schemas.openxmlformats.org/drawingml/2006/main"/>
  </p:clrMapOvr>
</p:sld>
</file>