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ced3d799f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76645cffc4220"/>
  </p:sldMasterIdLst>
  <p:sldIdLst>
    <p:sldId xmlns:r="http://schemas.openxmlformats.org/officeDocument/2006/relationships" id="256" r:id="Rcd58914cac7a47b6"/>
    <p:sldId xmlns:r="http://schemas.openxmlformats.org/officeDocument/2006/relationships" id="257" r:id="R3f1ffc2632fd446f"/>
    <p:sldId xmlns:r="http://schemas.openxmlformats.org/officeDocument/2006/relationships" id="258" r:id="R5c535766501943ed"/>
    <p:sldId xmlns:r="http://schemas.openxmlformats.org/officeDocument/2006/relationships" id="259" r:id="R4d826aa06ec7484c"/>
    <p:sldId xmlns:r="http://schemas.openxmlformats.org/officeDocument/2006/relationships" id="260" r:id="R3e66187a9dc946ab"/>
    <p:sldId xmlns:r="http://schemas.openxmlformats.org/officeDocument/2006/relationships" id="261" r:id="R8bbcbc04ec7b4a3d"/>
    <p:sldId xmlns:r="http://schemas.openxmlformats.org/officeDocument/2006/relationships" id="262" r:id="R5a36ca0350b745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76645cffc4220" /><Relationship Type="http://schemas.openxmlformats.org/officeDocument/2006/relationships/slide" Target="/ppt/slides/slide1.xml" Id="Rcd58914cac7a47b6" /><Relationship Type="http://schemas.openxmlformats.org/officeDocument/2006/relationships/slide" Target="/ppt/slides/slide2.xml" Id="R3f1ffc2632fd446f" /><Relationship Type="http://schemas.openxmlformats.org/officeDocument/2006/relationships/slide" Target="/ppt/slides/slide3.xml" Id="R5c535766501943ed" /><Relationship Type="http://schemas.openxmlformats.org/officeDocument/2006/relationships/slide" Target="/ppt/slides/slide4.xml" Id="R4d826aa06ec7484c" /><Relationship Type="http://schemas.openxmlformats.org/officeDocument/2006/relationships/slide" Target="/ppt/slides/slide5.xml" Id="R3e66187a9dc946ab" /><Relationship Type="http://schemas.openxmlformats.org/officeDocument/2006/relationships/slide" Target="/ppt/slides/slide6.xml" Id="R8bbcbc04ec7b4a3d" /><Relationship Type="http://schemas.openxmlformats.org/officeDocument/2006/relationships/slide" Target="/ppt/slides/slide7.xml" Id="R5a36ca0350b745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f2f4b490743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50d09126d4058" /><Relationship Type="http://schemas.openxmlformats.org/officeDocument/2006/relationships/theme" Target="/ppt/slideMasters/theme/theme1.xml" Id="R4c31c6acfcb2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c50d09126d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e5e4bc376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fed1629ab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0baa6416b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e1a3c34ae45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fbcffecf741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1f860e97b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c53bccf96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RISOLVE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RISOLVE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1 911 654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RISOLVE NORGE AS  –  77,2 %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MORTEN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FRODE CATO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TANTES HOLDING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firmapost@risolve.as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www.risolve.as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997 667 174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