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a4728d648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1f6e4b76541a5"/>
  </p:sldMasterIdLst>
  <p:sldIdLst>
    <p:sldId xmlns:r="http://schemas.openxmlformats.org/officeDocument/2006/relationships" id="256" r:id="R47aed71ec8f64d37"/>
    <p:sldId xmlns:r="http://schemas.openxmlformats.org/officeDocument/2006/relationships" id="257" r:id="R9c755e2d93e14067"/>
    <p:sldId xmlns:r="http://schemas.openxmlformats.org/officeDocument/2006/relationships" id="258" r:id="Re7cb1ffeac5a47a1"/>
    <p:sldId xmlns:r="http://schemas.openxmlformats.org/officeDocument/2006/relationships" id="259" r:id="Rf6e5ca09c9254328"/>
    <p:sldId xmlns:r="http://schemas.openxmlformats.org/officeDocument/2006/relationships" id="260" r:id="R1dcc26123ae94f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1f6e4b76541a5" /><Relationship Type="http://schemas.openxmlformats.org/officeDocument/2006/relationships/slide" Target="/ppt/slides/slide1.xml" Id="R47aed71ec8f64d37" /><Relationship Type="http://schemas.openxmlformats.org/officeDocument/2006/relationships/slide" Target="/ppt/slides/slide2.xml" Id="R9c755e2d93e14067" /><Relationship Type="http://schemas.openxmlformats.org/officeDocument/2006/relationships/slide" Target="/ppt/slides/slide3.xml" Id="Re7cb1ffeac5a47a1" /><Relationship Type="http://schemas.openxmlformats.org/officeDocument/2006/relationships/slide" Target="/ppt/slides/slide4.xml" Id="Rf6e5ca09c9254328" /><Relationship Type="http://schemas.openxmlformats.org/officeDocument/2006/relationships/slide" Target="/ppt/slides/slide5.xml" Id="R1dcc26123ae94f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770f5063c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6be2857c34c5f" /><Relationship Type="http://schemas.openxmlformats.org/officeDocument/2006/relationships/theme" Target="/ppt/slideMasters/theme/theme1.xml" Id="R3cb28b753644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6be2857c3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71f93a689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1ea306810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74d207131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bfe44c965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21bc285514d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AKSJESELSKAPET CKT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AKSJESELSKAPET CKT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CKT</a:t>
            </a:r>
          </a:p>
        </p:txBody>
      </p:sp>
    </p:spTree>
  </p:cSld>
  <p:clrMapOvr>
    <a:masterClrMapping xmlns:a="http://schemas.openxmlformats.org/drawingml/2006/main"/>
  </p:clrMapOvr>
</p:sld>
</file>