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940073f4847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d252ac0c3a4c17"/>
  </p:sldMasterIdLst>
  <p:sldIdLst>
    <p:sldId xmlns:r="http://schemas.openxmlformats.org/officeDocument/2006/relationships" id="256" r:id="Rdbe6a1450e33488f"/>
    <p:sldId xmlns:r="http://schemas.openxmlformats.org/officeDocument/2006/relationships" id="257" r:id="Ref4351b6428248e6"/>
    <p:sldId xmlns:r="http://schemas.openxmlformats.org/officeDocument/2006/relationships" id="258" r:id="R3a42a3e8939b4caf"/>
    <p:sldId xmlns:r="http://schemas.openxmlformats.org/officeDocument/2006/relationships" id="259" r:id="Rf19b098f24f64a89"/>
    <p:sldId xmlns:r="http://schemas.openxmlformats.org/officeDocument/2006/relationships" id="260" r:id="R77828278a50945f7"/>
    <p:sldId xmlns:r="http://schemas.openxmlformats.org/officeDocument/2006/relationships" id="261" r:id="R4ab6b962dde14342"/>
    <p:sldId xmlns:r="http://schemas.openxmlformats.org/officeDocument/2006/relationships" id="262" r:id="R728fbfe2adb94e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252ac0c3a4c17" /><Relationship Type="http://schemas.openxmlformats.org/officeDocument/2006/relationships/slide" Target="/ppt/slides/slide1.xml" Id="Rdbe6a1450e33488f" /><Relationship Type="http://schemas.openxmlformats.org/officeDocument/2006/relationships/slide" Target="/ppt/slides/slide2.xml" Id="Ref4351b6428248e6" /><Relationship Type="http://schemas.openxmlformats.org/officeDocument/2006/relationships/slide" Target="/ppt/slides/slide3.xml" Id="R3a42a3e8939b4caf" /><Relationship Type="http://schemas.openxmlformats.org/officeDocument/2006/relationships/slide" Target="/ppt/slides/slide4.xml" Id="Rf19b098f24f64a89" /><Relationship Type="http://schemas.openxmlformats.org/officeDocument/2006/relationships/slide" Target="/ppt/slides/slide5.xml" Id="R77828278a50945f7" /><Relationship Type="http://schemas.openxmlformats.org/officeDocument/2006/relationships/slide" Target="/ppt/slides/slide6.xml" Id="R4ab6b962dde14342" /><Relationship Type="http://schemas.openxmlformats.org/officeDocument/2006/relationships/slide" Target="/ppt/slides/slide7.xml" Id="R728fbfe2adb94e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b95f955864c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d61d058274c96" /><Relationship Type="http://schemas.openxmlformats.org/officeDocument/2006/relationships/theme" Target="/ppt/slideMasters/theme/theme1.xml" Id="R7b09a9a9dccf48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2d61d058274c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389c1695647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40a2ce27943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6b6b4d3bc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20a8e8f004c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2d9dc62b346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f016f0a75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87c3fcab343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