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4b153aa65f43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3e0a63868e446a"/>
  </p:sldMasterIdLst>
  <p:sldIdLst>
    <p:sldId xmlns:r="http://schemas.openxmlformats.org/officeDocument/2006/relationships" id="256" r:id="Rd2de1b58a4c54f5f"/>
    <p:sldId xmlns:r="http://schemas.openxmlformats.org/officeDocument/2006/relationships" id="257" r:id="Ra33899d6a4c34b19"/>
    <p:sldId xmlns:r="http://schemas.openxmlformats.org/officeDocument/2006/relationships" id="258" r:id="R37671823cbbd4a3c"/>
    <p:sldId xmlns:r="http://schemas.openxmlformats.org/officeDocument/2006/relationships" id="259" r:id="R61dc7a4c6c3246c9"/>
    <p:sldId xmlns:r="http://schemas.openxmlformats.org/officeDocument/2006/relationships" id="260" r:id="R4826dfaeefe649d8"/>
    <p:sldId xmlns:r="http://schemas.openxmlformats.org/officeDocument/2006/relationships" id="261" r:id="R5725fd5b8f5443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3e0a63868e446a" /><Relationship Type="http://schemas.openxmlformats.org/officeDocument/2006/relationships/slide" Target="/ppt/slides/slide1.xml" Id="Rd2de1b58a4c54f5f" /><Relationship Type="http://schemas.openxmlformats.org/officeDocument/2006/relationships/slide" Target="/ppt/slides/slide2.xml" Id="Ra33899d6a4c34b19" /><Relationship Type="http://schemas.openxmlformats.org/officeDocument/2006/relationships/slide" Target="/ppt/slides/slide3.xml" Id="R37671823cbbd4a3c" /><Relationship Type="http://schemas.openxmlformats.org/officeDocument/2006/relationships/slide" Target="/ppt/slides/slide4.xml" Id="R61dc7a4c6c3246c9" /><Relationship Type="http://schemas.openxmlformats.org/officeDocument/2006/relationships/slide" Target="/ppt/slides/slide5.xml" Id="R4826dfaeefe649d8" /><Relationship Type="http://schemas.openxmlformats.org/officeDocument/2006/relationships/slide" Target="/ppt/slides/slide6.xml" Id="R5725fd5b8f5443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e1d97f8d7046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75586f330431a" /><Relationship Type="http://schemas.openxmlformats.org/officeDocument/2006/relationships/theme" Target="/ppt/slideMasters/theme/theme1.xml" Id="R0a56cadd1c6646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a75586f33043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b11231545b4c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86bd53cf4d40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910c38329e42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192ed128334d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59f12bcbc247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4181ef516349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NISI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NISI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NISI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NISI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NISI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NISI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418 860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335 933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192 779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877 624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3 551 634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NISI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997 656 733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NISI AS</a:t>
            </a:r>
          </a:p>
        </p:txBody>
      </p:sp>
    </p:spTree>
  </p:cSld>
  <p:clrMapOvr>
    <a:masterClrMapping xmlns:a="http://schemas.openxmlformats.org/drawingml/2006/main"/>
  </p:clrMapOvr>
</p:sld>
</file>