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b58fbe55a94a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79b558ef0d4f68"/>
  </p:sldMasterIdLst>
  <p:sldIdLst>
    <p:sldId xmlns:r="http://schemas.openxmlformats.org/officeDocument/2006/relationships" id="256" r:id="R8c132bd79d2048b7"/>
    <p:sldId xmlns:r="http://schemas.openxmlformats.org/officeDocument/2006/relationships" id="257" r:id="R160b67c955164297"/>
    <p:sldId xmlns:r="http://schemas.openxmlformats.org/officeDocument/2006/relationships" id="258" r:id="R2c3493d7a14a4d7d"/>
    <p:sldId xmlns:r="http://schemas.openxmlformats.org/officeDocument/2006/relationships" id="259" r:id="R015d04064f734358"/>
    <p:sldId xmlns:r="http://schemas.openxmlformats.org/officeDocument/2006/relationships" id="260" r:id="Re53d0d40bdff47ed"/>
    <p:sldId xmlns:r="http://schemas.openxmlformats.org/officeDocument/2006/relationships" id="261" r:id="Rf729b96c729c4709"/>
    <p:sldId xmlns:r="http://schemas.openxmlformats.org/officeDocument/2006/relationships" id="262" r:id="Ra7eaff90b59d4b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79b558ef0d4f68" /><Relationship Type="http://schemas.openxmlformats.org/officeDocument/2006/relationships/slide" Target="/ppt/slides/slide1.xml" Id="R8c132bd79d2048b7" /><Relationship Type="http://schemas.openxmlformats.org/officeDocument/2006/relationships/slide" Target="/ppt/slides/slide2.xml" Id="R160b67c955164297" /><Relationship Type="http://schemas.openxmlformats.org/officeDocument/2006/relationships/slide" Target="/ppt/slides/slide3.xml" Id="R2c3493d7a14a4d7d" /><Relationship Type="http://schemas.openxmlformats.org/officeDocument/2006/relationships/slide" Target="/ppt/slides/slide4.xml" Id="R015d04064f734358" /><Relationship Type="http://schemas.openxmlformats.org/officeDocument/2006/relationships/slide" Target="/ppt/slides/slide5.xml" Id="Re53d0d40bdff47ed" /><Relationship Type="http://schemas.openxmlformats.org/officeDocument/2006/relationships/slide" Target="/ppt/slides/slide6.xml" Id="Rf729b96c729c4709" /><Relationship Type="http://schemas.openxmlformats.org/officeDocument/2006/relationships/slide" Target="/ppt/slides/slide7.xml" Id="Ra7eaff90b59d4b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e3e1f8e2d940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cb4e3db48480a" /><Relationship Type="http://schemas.openxmlformats.org/officeDocument/2006/relationships/theme" Target="/ppt/slideMasters/theme/theme1.xml" Id="R059625eb729e4c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ccb4e3db4848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f22f4c7c948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8159b27a145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a65f080814a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280503bc949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0093a1f7e43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8aeb56e4b48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a9c3128774c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XL-BYGG MATHISEN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XL-BYGG MATHISEN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XL-BYGG MATHISEN &amp; CO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XL-BYGG MATHISEN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XL-BYGG MATHISEN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XL-BYGG MATHISEN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154 264 146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9 652 134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7 185 884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17 935 300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44 002 532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XL-BYGG MATHISEN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BORRAS INVEST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MANNSVERK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 THOMASSEN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VHT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XL-BYGG MATHISEN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Rurveien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9515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43 09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tor-erland@mathisen-co.no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997 645 359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XL-BYGG MATHISEN &amp; CO AS</a:t>
            </a:r>
          </a:p>
        </p:txBody>
      </p:sp>
    </p:spTree>
  </p:cSld>
  <p:clrMapOvr>
    <a:masterClrMapping xmlns:a="http://schemas.openxmlformats.org/drawingml/2006/main"/>
  </p:clrMapOvr>
</p:sld>
</file>