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38f3d7d71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93c5bef8f4a31"/>
  </p:sldMasterIdLst>
  <p:sldIdLst>
    <p:sldId xmlns:r="http://schemas.openxmlformats.org/officeDocument/2006/relationships" id="256" r:id="Re615eed8eaf04d3c"/>
    <p:sldId xmlns:r="http://schemas.openxmlformats.org/officeDocument/2006/relationships" id="257" r:id="Ra1cd7718022448c4"/>
    <p:sldId xmlns:r="http://schemas.openxmlformats.org/officeDocument/2006/relationships" id="258" r:id="Rad211d83ec094017"/>
    <p:sldId xmlns:r="http://schemas.openxmlformats.org/officeDocument/2006/relationships" id="259" r:id="Rf320d7a95dff49d0"/>
    <p:sldId xmlns:r="http://schemas.openxmlformats.org/officeDocument/2006/relationships" id="260" r:id="R531310eb7c69408c"/>
    <p:sldId xmlns:r="http://schemas.openxmlformats.org/officeDocument/2006/relationships" id="261" r:id="R0e98b3bf5a5f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93c5bef8f4a31" /><Relationship Type="http://schemas.openxmlformats.org/officeDocument/2006/relationships/slide" Target="/ppt/slides/slide1.xml" Id="Re615eed8eaf04d3c" /><Relationship Type="http://schemas.openxmlformats.org/officeDocument/2006/relationships/slide" Target="/ppt/slides/slide2.xml" Id="Ra1cd7718022448c4" /><Relationship Type="http://schemas.openxmlformats.org/officeDocument/2006/relationships/slide" Target="/ppt/slides/slide3.xml" Id="Rad211d83ec094017" /><Relationship Type="http://schemas.openxmlformats.org/officeDocument/2006/relationships/slide" Target="/ppt/slides/slide4.xml" Id="Rf320d7a95dff49d0" /><Relationship Type="http://schemas.openxmlformats.org/officeDocument/2006/relationships/slide" Target="/ppt/slides/slide5.xml" Id="R531310eb7c69408c" /><Relationship Type="http://schemas.openxmlformats.org/officeDocument/2006/relationships/slide" Target="/ppt/slides/slide6.xml" Id="R0e98b3bf5a5f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8532165c7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0caffb194ffc" /><Relationship Type="http://schemas.openxmlformats.org/officeDocument/2006/relationships/theme" Target="/ppt/slideMasters/theme/theme1.xml" Id="Rf00fbd06eb89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60caffb19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4cb23a04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b8afee138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c381fba9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b815beeee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ccc82a29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0220bb509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FASTUP MEDIA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FASTUP MEDIA NUF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962 450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Skogbrukets 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runeslett@gmail.com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997 644 913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