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1d376bbc9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bca02b18f04a38"/>
  </p:sldMasterIdLst>
  <p:sldIdLst>
    <p:sldId xmlns:r="http://schemas.openxmlformats.org/officeDocument/2006/relationships" id="256" r:id="Rda61b40549524aaa"/>
    <p:sldId xmlns:r="http://schemas.openxmlformats.org/officeDocument/2006/relationships" id="257" r:id="R74e683569880427f"/>
    <p:sldId xmlns:r="http://schemas.openxmlformats.org/officeDocument/2006/relationships" id="258" r:id="R638ef8da9ae745c4"/>
    <p:sldId xmlns:r="http://schemas.openxmlformats.org/officeDocument/2006/relationships" id="259" r:id="R18c4d923ece84b42"/>
    <p:sldId xmlns:r="http://schemas.openxmlformats.org/officeDocument/2006/relationships" id="260" r:id="Rfc192e2722f74bb5"/>
    <p:sldId xmlns:r="http://schemas.openxmlformats.org/officeDocument/2006/relationships" id="261" r:id="Rb0879d17e1734c80"/>
    <p:sldId xmlns:r="http://schemas.openxmlformats.org/officeDocument/2006/relationships" id="262" r:id="Rf8c2058cafaf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ca02b18f04a38" /><Relationship Type="http://schemas.openxmlformats.org/officeDocument/2006/relationships/slide" Target="/ppt/slides/slide1.xml" Id="Rda61b40549524aaa" /><Relationship Type="http://schemas.openxmlformats.org/officeDocument/2006/relationships/slide" Target="/ppt/slides/slide2.xml" Id="R74e683569880427f" /><Relationship Type="http://schemas.openxmlformats.org/officeDocument/2006/relationships/slide" Target="/ppt/slides/slide3.xml" Id="R638ef8da9ae745c4" /><Relationship Type="http://schemas.openxmlformats.org/officeDocument/2006/relationships/slide" Target="/ppt/slides/slide4.xml" Id="R18c4d923ece84b42" /><Relationship Type="http://schemas.openxmlformats.org/officeDocument/2006/relationships/slide" Target="/ppt/slides/slide5.xml" Id="Rfc192e2722f74bb5" /><Relationship Type="http://schemas.openxmlformats.org/officeDocument/2006/relationships/slide" Target="/ppt/slides/slide6.xml" Id="Rb0879d17e1734c80" /><Relationship Type="http://schemas.openxmlformats.org/officeDocument/2006/relationships/slide" Target="/ppt/slides/slide7.xml" Id="Rf8c2058cafaf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57244818b44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a55be82eb43dc" /><Relationship Type="http://schemas.openxmlformats.org/officeDocument/2006/relationships/theme" Target="/ppt/slideMasters/theme/theme1.xml" Id="R37df611d34e2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7a55be82eb43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42ffb7a5c43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b0a2c09f4f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b871f5ced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cad2b1b0343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3f627eb1740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6e76d2e464d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b299c7333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3 989 422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 HUUSE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Slettenveien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997 627 938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AKU INVEST AS</a:t>
            </a:r>
          </a:p>
        </p:txBody>
      </p:sp>
    </p:spTree>
  </p:cSld>
  <p:clrMapOvr>
    <a:masterClrMapping xmlns:a="http://schemas.openxmlformats.org/drawingml/2006/main"/>
  </p:clrMapOvr>
</p:sld>
</file>