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57a7350f5e4d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e26c8de7984056"/>
  </p:sldMasterIdLst>
  <p:sldIdLst>
    <p:sldId xmlns:r="http://schemas.openxmlformats.org/officeDocument/2006/relationships" id="256" r:id="Rb1a1ea63fa84414e"/>
    <p:sldId xmlns:r="http://schemas.openxmlformats.org/officeDocument/2006/relationships" id="257" r:id="Re74f9889bd124b1e"/>
    <p:sldId xmlns:r="http://schemas.openxmlformats.org/officeDocument/2006/relationships" id="258" r:id="R0c37f80f4d6a41dd"/>
    <p:sldId xmlns:r="http://schemas.openxmlformats.org/officeDocument/2006/relationships" id="259" r:id="Rff0a3a40b32f4dad"/>
    <p:sldId xmlns:r="http://schemas.openxmlformats.org/officeDocument/2006/relationships" id="260" r:id="R83a172b675bb48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e26c8de7984056" /><Relationship Type="http://schemas.openxmlformats.org/officeDocument/2006/relationships/slide" Target="/ppt/slides/slide1.xml" Id="Rb1a1ea63fa84414e" /><Relationship Type="http://schemas.openxmlformats.org/officeDocument/2006/relationships/slide" Target="/ppt/slides/slide2.xml" Id="Re74f9889bd124b1e" /><Relationship Type="http://schemas.openxmlformats.org/officeDocument/2006/relationships/slide" Target="/ppt/slides/slide3.xml" Id="R0c37f80f4d6a41dd" /><Relationship Type="http://schemas.openxmlformats.org/officeDocument/2006/relationships/slide" Target="/ppt/slides/slide4.xml" Id="Rff0a3a40b32f4dad" /><Relationship Type="http://schemas.openxmlformats.org/officeDocument/2006/relationships/slide" Target="/ppt/slides/slide5.xml" Id="R83a172b675bb48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8a87ebc81440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d106c63964d97" /><Relationship Type="http://schemas.openxmlformats.org/officeDocument/2006/relationships/theme" Target="/ppt/slideMasters/theme/theme1.xml" Id="Rd2a4bb8bde3a4e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7d106c63964d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9f53587e743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008561f544a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6ceeb703c41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fe3c9890f45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f5a98f51a41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AUTOKOSMETIKK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AUTOKOSMETIKK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