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114f9f910847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bd448a8bc6452e"/>
  </p:sldMasterIdLst>
  <p:sldIdLst>
    <p:sldId xmlns:r="http://schemas.openxmlformats.org/officeDocument/2006/relationships" id="256" r:id="R92243d53fad54578"/>
    <p:sldId xmlns:r="http://schemas.openxmlformats.org/officeDocument/2006/relationships" id="257" r:id="Re65c05f10ea8420a"/>
    <p:sldId xmlns:r="http://schemas.openxmlformats.org/officeDocument/2006/relationships" id="258" r:id="R3d09184ac4804d1a"/>
    <p:sldId xmlns:r="http://schemas.openxmlformats.org/officeDocument/2006/relationships" id="259" r:id="R67363d57bb3b4f75"/>
    <p:sldId xmlns:r="http://schemas.openxmlformats.org/officeDocument/2006/relationships" id="260" r:id="Rb9c439d73e9046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bd448a8bc6452e" /><Relationship Type="http://schemas.openxmlformats.org/officeDocument/2006/relationships/slide" Target="/ppt/slides/slide1.xml" Id="R92243d53fad54578" /><Relationship Type="http://schemas.openxmlformats.org/officeDocument/2006/relationships/slide" Target="/ppt/slides/slide2.xml" Id="Re65c05f10ea8420a" /><Relationship Type="http://schemas.openxmlformats.org/officeDocument/2006/relationships/slide" Target="/ppt/slides/slide3.xml" Id="R3d09184ac4804d1a" /><Relationship Type="http://schemas.openxmlformats.org/officeDocument/2006/relationships/slide" Target="/ppt/slides/slide4.xml" Id="R67363d57bb3b4f75" /><Relationship Type="http://schemas.openxmlformats.org/officeDocument/2006/relationships/slide" Target="/ppt/slides/slide5.xml" Id="Rb9c439d73e9046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ef126428c84a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b0b7955904b3f" /><Relationship Type="http://schemas.openxmlformats.org/officeDocument/2006/relationships/theme" Target="/ppt/slideMasters/theme/theme1.xml" Id="Rca45e873302841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7b0b7955904b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aa9f0bd7d48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e52e97a7040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c930e89c142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656fe74ac42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509a04f3446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KOMPIS WEBDESIGN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KOMPIS WEBDESIGN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