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e94fb3a95c4f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37749f6f19452f"/>
  </p:sldMasterIdLst>
  <p:sldIdLst>
    <p:sldId xmlns:r="http://schemas.openxmlformats.org/officeDocument/2006/relationships" id="256" r:id="Rc6ea82c0891642d9"/>
    <p:sldId xmlns:r="http://schemas.openxmlformats.org/officeDocument/2006/relationships" id="257" r:id="R52d1e3a4fe044598"/>
    <p:sldId xmlns:r="http://schemas.openxmlformats.org/officeDocument/2006/relationships" id="258" r:id="R7ba503ec97634473"/>
    <p:sldId xmlns:r="http://schemas.openxmlformats.org/officeDocument/2006/relationships" id="259" r:id="Re61afe47e1c5460d"/>
    <p:sldId xmlns:r="http://schemas.openxmlformats.org/officeDocument/2006/relationships" id="260" r:id="R286b59e7cb2c4ba4"/>
    <p:sldId xmlns:r="http://schemas.openxmlformats.org/officeDocument/2006/relationships" id="261" r:id="Rd052a079625c4e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37749f6f19452f" /><Relationship Type="http://schemas.openxmlformats.org/officeDocument/2006/relationships/slide" Target="/ppt/slides/slide1.xml" Id="Rc6ea82c0891642d9" /><Relationship Type="http://schemas.openxmlformats.org/officeDocument/2006/relationships/slide" Target="/ppt/slides/slide2.xml" Id="R52d1e3a4fe044598" /><Relationship Type="http://schemas.openxmlformats.org/officeDocument/2006/relationships/slide" Target="/ppt/slides/slide3.xml" Id="R7ba503ec97634473" /><Relationship Type="http://schemas.openxmlformats.org/officeDocument/2006/relationships/slide" Target="/ppt/slides/slide4.xml" Id="Re61afe47e1c5460d" /><Relationship Type="http://schemas.openxmlformats.org/officeDocument/2006/relationships/slide" Target="/ppt/slides/slide5.xml" Id="R286b59e7cb2c4ba4" /><Relationship Type="http://schemas.openxmlformats.org/officeDocument/2006/relationships/slide" Target="/ppt/slides/slide6.xml" Id="Rd052a079625c4e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50a30c53f447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c971d09d77457e" /><Relationship Type="http://schemas.openxmlformats.org/officeDocument/2006/relationships/theme" Target="/ppt/slideMasters/theme/theme1.xml" Id="R3f6891d59ee446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c971d09d7745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96a4a687642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778046155546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fb136fbbca4e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2caf6e9bb4f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bee6bc1aa4d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77245f96845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KOMPIS WEBDESIGN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997 608 607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