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efff4df6e94f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f0309788041f3"/>
  </p:sldMasterIdLst>
  <p:sldIdLst>
    <p:sldId xmlns:r="http://schemas.openxmlformats.org/officeDocument/2006/relationships" id="256" r:id="R0222d9beb0304439"/>
    <p:sldId xmlns:r="http://schemas.openxmlformats.org/officeDocument/2006/relationships" id="257" r:id="Rb724c9b700cd4600"/>
    <p:sldId xmlns:r="http://schemas.openxmlformats.org/officeDocument/2006/relationships" id="258" r:id="R618d9805d6a64d01"/>
    <p:sldId xmlns:r="http://schemas.openxmlformats.org/officeDocument/2006/relationships" id="259" r:id="R095b9f32a13b4bf8"/>
    <p:sldId xmlns:r="http://schemas.openxmlformats.org/officeDocument/2006/relationships" id="260" r:id="R7ff582846c804f3a"/>
    <p:sldId xmlns:r="http://schemas.openxmlformats.org/officeDocument/2006/relationships" id="261" r:id="R103af03a96774f35"/>
    <p:sldId xmlns:r="http://schemas.openxmlformats.org/officeDocument/2006/relationships" id="262" r:id="R714b3b31173f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f0309788041f3" /><Relationship Type="http://schemas.openxmlformats.org/officeDocument/2006/relationships/slide" Target="/ppt/slides/slide1.xml" Id="R0222d9beb0304439" /><Relationship Type="http://schemas.openxmlformats.org/officeDocument/2006/relationships/slide" Target="/ppt/slides/slide2.xml" Id="Rb724c9b700cd4600" /><Relationship Type="http://schemas.openxmlformats.org/officeDocument/2006/relationships/slide" Target="/ppt/slides/slide3.xml" Id="R618d9805d6a64d01" /><Relationship Type="http://schemas.openxmlformats.org/officeDocument/2006/relationships/slide" Target="/ppt/slides/slide4.xml" Id="R095b9f32a13b4bf8" /><Relationship Type="http://schemas.openxmlformats.org/officeDocument/2006/relationships/slide" Target="/ppt/slides/slide5.xml" Id="R7ff582846c804f3a" /><Relationship Type="http://schemas.openxmlformats.org/officeDocument/2006/relationships/slide" Target="/ppt/slides/slide6.xml" Id="R103af03a96774f35" /><Relationship Type="http://schemas.openxmlformats.org/officeDocument/2006/relationships/slide" Target="/ppt/slides/slide7.xml" Id="R714b3b31173f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ac9e95dda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c5fa59285420c" /><Relationship Type="http://schemas.openxmlformats.org/officeDocument/2006/relationships/theme" Target="/ppt/slideMasters/theme/theme1.xml" Id="R66331e2169fa44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c5fa59285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7148e82c740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656c945c4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07c3354b342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fdf8d6549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1d84e265843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321ccad3f47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a851174be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HEDMARK REGNSKAP &amp;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HEDMARK REGNSKAP &amp; ØKONOMI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HELEN LUNDKVIST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 BJØRNSETH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MERETHE BJØRKLUND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GABRIELSEN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Lundkvist, Harastien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inger@hedmarkregnskap.no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