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610d49f35f4b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dd3147d449417f"/>
  </p:sldMasterIdLst>
  <p:sldIdLst>
    <p:sldId xmlns:r="http://schemas.openxmlformats.org/officeDocument/2006/relationships" id="256" r:id="Rcf5b754e06564d53"/>
    <p:sldId xmlns:r="http://schemas.openxmlformats.org/officeDocument/2006/relationships" id="257" r:id="Rccdea62a38c14214"/>
    <p:sldId xmlns:r="http://schemas.openxmlformats.org/officeDocument/2006/relationships" id="258" r:id="R5452b684cf7440be"/>
    <p:sldId xmlns:r="http://schemas.openxmlformats.org/officeDocument/2006/relationships" id="259" r:id="R4cb9da46782743cd"/>
    <p:sldId xmlns:r="http://schemas.openxmlformats.org/officeDocument/2006/relationships" id="260" r:id="Rba4a7043b7744aa3"/>
    <p:sldId xmlns:r="http://schemas.openxmlformats.org/officeDocument/2006/relationships" id="261" r:id="R6f3bcc71778b42a6"/>
    <p:sldId xmlns:r="http://schemas.openxmlformats.org/officeDocument/2006/relationships" id="262" r:id="Rd0f9b6de2d38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d3147d449417f" /><Relationship Type="http://schemas.openxmlformats.org/officeDocument/2006/relationships/slide" Target="/ppt/slides/slide1.xml" Id="Rcf5b754e06564d53" /><Relationship Type="http://schemas.openxmlformats.org/officeDocument/2006/relationships/slide" Target="/ppt/slides/slide2.xml" Id="Rccdea62a38c14214" /><Relationship Type="http://schemas.openxmlformats.org/officeDocument/2006/relationships/slide" Target="/ppt/slides/slide3.xml" Id="R5452b684cf7440be" /><Relationship Type="http://schemas.openxmlformats.org/officeDocument/2006/relationships/slide" Target="/ppt/slides/slide4.xml" Id="R4cb9da46782743cd" /><Relationship Type="http://schemas.openxmlformats.org/officeDocument/2006/relationships/slide" Target="/ppt/slides/slide5.xml" Id="Rba4a7043b7744aa3" /><Relationship Type="http://schemas.openxmlformats.org/officeDocument/2006/relationships/slide" Target="/ppt/slides/slide6.xml" Id="R6f3bcc71778b42a6" /><Relationship Type="http://schemas.openxmlformats.org/officeDocument/2006/relationships/slide" Target="/ppt/slides/slide7.xml" Id="Rd0f9b6de2d38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88d91e3e6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837262eeb4fdf" /><Relationship Type="http://schemas.openxmlformats.org/officeDocument/2006/relationships/theme" Target="/ppt/slideMasters/theme/theme1.xml" Id="Rf77af772f62344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0837262eeb4f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c9bfb52bf48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55cfaa64043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04935fc8e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4c6d8a4c046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c18b845e8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f8b57ac84d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c9e09ab6e41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GAULAR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GAULAR HOLDING AS ble etablert [år] og holder til i Sande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3 635 940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3 921 391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AARBERGSBOTTEN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6973 Sande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997 500 512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GAULAR HOLDING AS</a:t>
            </a:r>
          </a:p>
        </p:txBody>
      </p:sp>
    </p:spTree>
  </p:cSld>
  <p:clrMapOvr>
    <a:masterClrMapping xmlns:a="http://schemas.openxmlformats.org/drawingml/2006/main"/>
  </p:clrMapOvr>
</p:sld>
</file>