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8732fe8f140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107e499aa04a93"/>
  </p:sldMasterIdLst>
  <p:sldIdLst>
    <p:sldId xmlns:r="http://schemas.openxmlformats.org/officeDocument/2006/relationships" id="256" r:id="Ra497482065dd4c37"/>
    <p:sldId xmlns:r="http://schemas.openxmlformats.org/officeDocument/2006/relationships" id="257" r:id="R8cfdd1e27111418c"/>
    <p:sldId xmlns:r="http://schemas.openxmlformats.org/officeDocument/2006/relationships" id="258" r:id="R30563bec25bb4cb9"/>
    <p:sldId xmlns:r="http://schemas.openxmlformats.org/officeDocument/2006/relationships" id="259" r:id="R45d2219eddac4b51"/>
    <p:sldId xmlns:r="http://schemas.openxmlformats.org/officeDocument/2006/relationships" id="260" r:id="R458c678b116945fc"/>
    <p:sldId xmlns:r="http://schemas.openxmlformats.org/officeDocument/2006/relationships" id="261" r:id="R42a39a30ccee4d16"/>
    <p:sldId xmlns:r="http://schemas.openxmlformats.org/officeDocument/2006/relationships" id="262" r:id="R5b59b1e103d745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07e499aa04a93" /><Relationship Type="http://schemas.openxmlformats.org/officeDocument/2006/relationships/slide" Target="/ppt/slides/slide1.xml" Id="Ra497482065dd4c37" /><Relationship Type="http://schemas.openxmlformats.org/officeDocument/2006/relationships/slide" Target="/ppt/slides/slide2.xml" Id="R8cfdd1e27111418c" /><Relationship Type="http://schemas.openxmlformats.org/officeDocument/2006/relationships/slide" Target="/ppt/slides/slide3.xml" Id="R30563bec25bb4cb9" /><Relationship Type="http://schemas.openxmlformats.org/officeDocument/2006/relationships/slide" Target="/ppt/slides/slide4.xml" Id="R45d2219eddac4b51" /><Relationship Type="http://schemas.openxmlformats.org/officeDocument/2006/relationships/slide" Target="/ppt/slides/slide5.xml" Id="R458c678b116945fc" /><Relationship Type="http://schemas.openxmlformats.org/officeDocument/2006/relationships/slide" Target="/ppt/slides/slide6.xml" Id="R42a39a30ccee4d16" /><Relationship Type="http://schemas.openxmlformats.org/officeDocument/2006/relationships/slide" Target="/ppt/slides/slide7.xml" Id="R5b59b1e103d745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5f4e769ea4d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aad572188408b" /><Relationship Type="http://schemas.openxmlformats.org/officeDocument/2006/relationships/theme" Target="/ppt/slideMasters/theme/theme1.xml" Id="Rbd974799e764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aad572188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7995c66324f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15a8a352f49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2dc0aae0a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cb3f61d68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5394269cc4a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15b9193c141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07d5e4d07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6 121 683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JOHNNY PAUL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HAUGVALDSTAD EIVIND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HÅVERSEN HÅKON FRYDENDAL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KNUT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RUNE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LUNDE OVE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Rogaland Elektro, Auglendsmyrå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