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74815cc66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f12a659d149ba"/>
  </p:sldMasterIdLst>
  <p:sldIdLst>
    <p:sldId xmlns:r="http://schemas.openxmlformats.org/officeDocument/2006/relationships" id="256" r:id="Rb7e8f4de606941aa"/>
    <p:sldId xmlns:r="http://schemas.openxmlformats.org/officeDocument/2006/relationships" id="257" r:id="Ra45ffe5ef50a4a85"/>
    <p:sldId xmlns:r="http://schemas.openxmlformats.org/officeDocument/2006/relationships" id="258" r:id="Rc9c0a456c7704456"/>
    <p:sldId xmlns:r="http://schemas.openxmlformats.org/officeDocument/2006/relationships" id="259" r:id="R7809b76096684fcd"/>
    <p:sldId xmlns:r="http://schemas.openxmlformats.org/officeDocument/2006/relationships" id="260" r:id="Rcbd26413ac734c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f12a659d149ba" /><Relationship Type="http://schemas.openxmlformats.org/officeDocument/2006/relationships/slide" Target="/ppt/slides/slide1.xml" Id="Rb7e8f4de606941aa" /><Relationship Type="http://schemas.openxmlformats.org/officeDocument/2006/relationships/slide" Target="/ppt/slides/slide2.xml" Id="Ra45ffe5ef50a4a85" /><Relationship Type="http://schemas.openxmlformats.org/officeDocument/2006/relationships/slide" Target="/ppt/slides/slide3.xml" Id="Rc9c0a456c7704456" /><Relationship Type="http://schemas.openxmlformats.org/officeDocument/2006/relationships/slide" Target="/ppt/slides/slide4.xml" Id="R7809b76096684fcd" /><Relationship Type="http://schemas.openxmlformats.org/officeDocument/2006/relationships/slide" Target="/ppt/slides/slide5.xml" Id="Rcbd26413ac734c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a4d145dbc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02768749b4bdf" /><Relationship Type="http://schemas.openxmlformats.org/officeDocument/2006/relationships/theme" Target="/ppt/slideMasters/theme/theme1.xml" Id="R76c87167fdf34d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902768749b4b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3d15106ae4a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ed6a8d617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4af7ee26a4d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14be90ea2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eb348b9d646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GNB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GNB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GNB 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GNB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GNB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GNB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997 490 967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GNB UTLEIE AS</a:t>
            </a:r>
          </a:p>
        </p:txBody>
      </p:sp>
    </p:spTree>
  </p:cSld>
  <p:clrMapOvr>
    <a:masterClrMapping xmlns:a="http://schemas.openxmlformats.org/drawingml/2006/main"/>
  </p:clrMapOvr>
</p:sld>
</file>