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4d215c688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d0d8cfe674f39"/>
  </p:sldMasterIdLst>
  <p:sldIdLst>
    <p:sldId xmlns:r="http://schemas.openxmlformats.org/officeDocument/2006/relationships" id="256" r:id="Rfcf3d62b4e8c4513"/>
    <p:sldId xmlns:r="http://schemas.openxmlformats.org/officeDocument/2006/relationships" id="257" r:id="R30eca6f4f763415f"/>
    <p:sldId xmlns:r="http://schemas.openxmlformats.org/officeDocument/2006/relationships" id="258" r:id="R89fb9b2e6b2d4ac2"/>
    <p:sldId xmlns:r="http://schemas.openxmlformats.org/officeDocument/2006/relationships" id="259" r:id="R2d0a7fb17fd54aa9"/>
    <p:sldId xmlns:r="http://schemas.openxmlformats.org/officeDocument/2006/relationships" id="260" r:id="R69c88d7df1ed4f9d"/>
    <p:sldId xmlns:r="http://schemas.openxmlformats.org/officeDocument/2006/relationships" id="261" r:id="Re1c940b1e19a45f1"/>
    <p:sldId xmlns:r="http://schemas.openxmlformats.org/officeDocument/2006/relationships" id="262" r:id="R6f208c2c39e2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d0d8cfe674f39" /><Relationship Type="http://schemas.openxmlformats.org/officeDocument/2006/relationships/slide" Target="/ppt/slides/slide1.xml" Id="Rfcf3d62b4e8c4513" /><Relationship Type="http://schemas.openxmlformats.org/officeDocument/2006/relationships/slide" Target="/ppt/slides/slide2.xml" Id="R30eca6f4f763415f" /><Relationship Type="http://schemas.openxmlformats.org/officeDocument/2006/relationships/slide" Target="/ppt/slides/slide3.xml" Id="R89fb9b2e6b2d4ac2" /><Relationship Type="http://schemas.openxmlformats.org/officeDocument/2006/relationships/slide" Target="/ppt/slides/slide4.xml" Id="R2d0a7fb17fd54aa9" /><Relationship Type="http://schemas.openxmlformats.org/officeDocument/2006/relationships/slide" Target="/ppt/slides/slide5.xml" Id="R69c88d7df1ed4f9d" /><Relationship Type="http://schemas.openxmlformats.org/officeDocument/2006/relationships/slide" Target="/ppt/slides/slide6.xml" Id="Re1c940b1e19a45f1" /><Relationship Type="http://schemas.openxmlformats.org/officeDocument/2006/relationships/slide" Target="/ppt/slides/slide7.xml" Id="R6f208c2c39e2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f5eade571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7a216c8f84c7a" /><Relationship Type="http://schemas.openxmlformats.org/officeDocument/2006/relationships/theme" Target="/ppt/slideMasters/theme/theme1.xml" Id="Rb89a04ef9e86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7a216c8f8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f103049f7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b48b60204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720ddcd39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69cdcb11b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c0a5dd54a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9b71ef189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4082e858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SMITH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SMITH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997 488 563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