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863fdce66742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ab2f39fbe7494e"/>
  </p:sldMasterIdLst>
  <p:sldIdLst>
    <p:sldId xmlns:r="http://schemas.openxmlformats.org/officeDocument/2006/relationships" id="256" r:id="Rd12768de5fff4a9d"/>
    <p:sldId xmlns:r="http://schemas.openxmlformats.org/officeDocument/2006/relationships" id="257" r:id="Rac049b2ebd854743"/>
    <p:sldId xmlns:r="http://schemas.openxmlformats.org/officeDocument/2006/relationships" id="258" r:id="R67b66d52d4a94751"/>
    <p:sldId xmlns:r="http://schemas.openxmlformats.org/officeDocument/2006/relationships" id="259" r:id="Rb05060da54e4474d"/>
    <p:sldId xmlns:r="http://schemas.openxmlformats.org/officeDocument/2006/relationships" id="260" r:id="R247c76cbb0814906"/>
    <p:sldId xmlns:r="http://schemas.openxmlformats.org/officeDocument/2006/relationships" id="261" r:id="R4621b1d4c20340a5"/>
    <p:sldId xmlns:r="http://schemas.openxmlformats.org/officeDocument/2006/relationships" id="262" r:id="Rcfacdd0f680c40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ab2f39fbe7494e" /><Relationship Type="http://schemas.openxmlformats.org/officeDocument/2006/relationships/slide" Target="/ppt/slides/slide1.xml" Id="Rd12768de5fff4a9d" /><Relationship Type="http://schemas.openxmlformats.org/officeDocument/2006/relationships/slide" Target="/ppt/slides/slide2.xml" Id="Rac049b2ebd854743" /><Relationship Type="http://schemas.openxmlformats.org/officeDocument/2006/relationships/slide" Target="/ppt/slides/slide3.xml" Id="R67b66d52d4a94751" /><Relationship Type="http://schemas.openxmlformats.org/officeDocument/2006/relationships/slide" Target="/ppt/slides/slide4.xml" Id="Rb05060da54e4474d" /><Relationship Type="http://schemas.openxmlformats.org/officeDocument/2006/relationships/slide" Target="/ppt/slides/slide5.xml" Id="R247c76cbb0814906" /><Relationship Type="http://schemas.openxmlformats.org/officeDocument/2006/relationships/slide" Target="/ppt/slides/slide6.xml" Id="R4621b1d4c20340a5" /><Relationship Type="http://schemas.openxmlformats.org/officeDocument/2006/relationships/slide" Target="/ppt/slides/slide7.xml" Id="Rcfacdd0f680c40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777fdf40184a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889a4664d44c01" /><Relationship Type="http://schemas.openxmlformats.org/officeDocument/2006/relationships/theme" Target="/ppt/slideMasters/theme/theme1.xml" Id="R41b037c8818546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889a4664d44c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a60b98e9814f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3149edd72645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c9e4416f8441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f59112c5643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0d92f2f21e4e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67bd911be64c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a4aca46ccf47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EIKTOPPEN HUD OG HELSE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EIKTOPPEN HUD OG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EIKTOPPEN HUD OG HELSE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EIKTOPPEN HUD OG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EIKTOPPEN HUD OG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EIKTOPPEN HUD OG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974 959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−8 089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91 741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272 185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EIKTOPPEN HUD OG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WULFF MARLINA-ANIKA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WULFF DOMINIK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EIKTOPPEN HUD OG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997 481 801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EIKTOPPEN HUD OG HELSE AS</a:t>
            </a:r>
          </a:p>
        </p:txBody>
      </p:sp>
    </p:spTree>
  </p:cSld>
  <p:clrMapOvr>
    <a:masterClrMapping xmlns:a="http://schemas.openxmlformats.org/drawingml/2006/main"/>
  </p:clrMapOvr>
</p:sld>
</file>