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a6b3aa642048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0b8ee4b3ff493e"/>
  </p:sldMasterIdLst>
  <p:sldIdLst>
    <p:sldId xmlns:r="http://schemas.openxmlformats.org/officeDocument/2006/relationships" id="256" r:id="R7fe272afb7a54800"/>
    <p:sldId xmlns:r="http://schemas.openxmlformats.org/officeDocument/2006/relationships" id="257" r:id="Reee61d3360594154"/>
    <p:sldId xmlns:r="http://schemas.openxmlformats.org/officeDocument/2006/relationships" id="258" r:id="R2ec5106131d148f5"/>
    <p:sldId xmlns:r="http://schemas.openxmlformats.org/officeDocument/2006/relationships" id="259" r:id="Rbfbcf29f0cc14229"/>
    <p:sldId xmlns:r="http://schemas.openxmlformats.org/officeDocument/2006/relationships" id="260" r:id="R04234a2f7f904e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0b8ee4b3ff493e" /><Relationship Type="http://schemas.openxmlformats.org/officeDocument/2006/relationships/slide" Target="/ppt/slides/slide1.xml" Id="R7fe272afb7a54800" /><Relationship Type="http://schemas.openxmlformats.org/officeDocument/2006/relationships/slide" Target="/ppt/slides/slide2.xml" Id="Reee61d3360594154" /><Relationship Type="http://schemas.openxmlformats.org/officeDocument/2006/relationships/slide" Target="/ppt/slides/slide3.xml" Id="R2ec5106131d148f5" /><Relationship Type="http://schemas.openxmlformats.org/officeDocument/2006/relationships/slide" Target="/ppt/slides/slide4.xml" Id="Rbfbcf29f0cc14229" /><Relationship Type="http://schemas.openxmlformats.org/officeDocument/2006/relationships/slide" Target="/ppt/slides/slide5.xml" Id="R04234a2f7f904e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e5b59b2a8c4c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e437e41fd2403e" /><Relationship Type="http://schemas.openxmlformats.org/officeDocument/2006/relationships/theme" Target="/ppt/slideMasters/theme/theme1.xml" Id="R59eba6cceea849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e437e41fd240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6f2fe74b9344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2cd3e1788c41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6ba469e86749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4423a0184047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003ed98a8149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FRILUFT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FRILUFT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FRILUFT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FRILUFT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FRILUFT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FRILUFT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997 476 069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FRILUFT AS</a:t>
            </a:r>
          </a:p>
        </p:txBody>
      </p:sp>
    </p:spTree>
  </p:cSld>
  <p:clrMapOvr>
    <a:masterClrMapping xmlns:a="http://schemas.openxmlformats.org/drawingml/2006/main"/>
  </p:clrMapOvr>
</p:sld>
</file>