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2f9957a57c41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e55b6321ad4f2c"/>
  </p:sldMasterIdLst>
  <p:sldIdLst>
    <p:sldId xmlns:r="http://schemas.openxmlformats.org/officeDocument/2006/relationships" id="256" r:id="Ra5f50b6b397341f4"/>
    <p:sldId xmlns:r="http://schemas.openxmlformats.org/officeDocument/2006/relationships" id="257" r:id="R5670d15f3ab3412c"/>
    <p:sldId xmlns:r="http://schemas.openxmlformats.org/officeDocument/2006/relationships" id="258" r:id="R9a3566ec6f984f00"/>
    <p:sldId xmlns:r="http://schemas.openxmlformats.org/officeDocument/2006/relationships" id="259" r:id="R28ee02a964424bbc"/>
    <p:sldId xmlns:r="http://schemas.openxmlformats.org/officeDocument/2006/relationships" id="260" r:id="Rb6c5d4c4e1d645c5"/>
    <p:sldId xmlns:r="http://schemas.openxmlformats.org/officeDocument/2006/relationships" id="261" r:id="R1612decf5ec7473d"/>
    <p:sldId xmlns:r="http://schemas.openxmlformats.org/officeDocument/2006/relationships" id="262" r:id="R66048d15014b40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e55b6321ad4f2c" /><Relationship Type="http://schemas.openxmlformats.org/officeDocument/2006/relationships/slide" Target="/ppt/slides/slide1.xml" Id="Ra5f50b6b397341f4" /><Relationship Type="http://schemas.openxmlformats.org/officeDocument/2006/relationships/slide" Target="/ppt/slides/slide2.xml" Id="R5670d15f3ab3412c" /><Relationship Type="http://schemas.openxmlformats.org/officeDocument/2006/relationships/slide" Target="/ppt/slides/slide3.xml" Id="R9a3566ec6f984f00" /><Relationship Type="http://schemas.openxmlformats.org/officeDocument/2006/relationships/slide" Target="/ppt/slides/slide4.xml" Id="R28ee02a964424bbc" /><Relationship Type="http://schemas.openxmlformats.org/officeDocument/2006/relationships/slide" Target="/ppt/slides/slide5.xml" Id="Rb6c5d4c4e1d645c5" /><Relationship Type="http://schemas.openxmlformats.org/officeDocument/2006/relationships/slide" Target="/ppt/slides/slide6.xml" Id="R1612decf5ec7473d" /><Relationship Type="http://schemas.openxmlformats.org/officeDocument/2006/relationships/slide" Target="/ppt/slides/slide7.xml" Id="R66048d15014b40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b667f3bf84a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8198499114fd1" /><Relationship Type="http://schemas.openxmlformats.org/officeDocument/2006/relationships/theme" Target="/ppt/slideMasters/theme/theme1.xml" Id="Ra261d7a39d8c42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08198499114f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f94e0a6dd40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131ec4daf44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076f9297544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7eee3e1404c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cd3bea87841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7c22e2e124b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2eb62bfe749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STORANESET 30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STORANESET 30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STORANESET 30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STORANESET 30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STORANESET 30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STORANESET 30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3 109 911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2 162 398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979 992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4 034 492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23 247 224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STORANESET 30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GARNES HOLDING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JOSTEIN GARNES HOLDING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STORANESET 30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Garnesvegen 128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997 475 046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STORANESET 30 AS</a:t>
            </a:r>
          </a:p>
        </p:txBody>
      </p:sp>
    </p:spTree>
  </p:cSld>
  <p:clrMapOvr>
    <a:masterClrMapping xmlns:a="http://schemas.openxmlformats.org/drawingml/2006/main"/>
  </p:clrMapOvr>
</p:sld>
</file>