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6e726801c2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b87af340cd48d2"/>
  </p:sldMasterIdLst>
  <p:sldIdLst>
    <p:sldId xmlns:r="http://schemas.openxmlformats.org/officeDocument/2006/relationships" id="256" r:id="R4565b398a6ab45ab"/>
    <p:sldId xmlns:r="http://schemas.openxmlformats.org/officeDocument/2006/relationships" id="257" r:id="Rc315fa68fdfc44fb"/>
    <p:sldId xmlns:r="http://schemas.openxmlformats.org/officeDocument/2006/relationships" id="258" r:id="Ra39c1e6165a64c42"/>
    <p:sldId xmlns:r="http://schemas.openxmlformats.org/officeDocument/2006/relationships" id="259" r:id="R56b0bb855cea45b3"/>
    <p:sldId xmlns:r="http://schemas.openxmlformats.org/officeDocument/2006/relationships" id="260" r:id="Rd2f782ace17f49f3"/>
    <p:sldId xmlns:r="http://schemas.openxmlformats.org/officeDocument/2006/relationships" id="261" r:id="Rd0aaba6c9bd84ad2"/>
    <p:sldId xmlns:r="http://schemas.openxmlformats.org/officeDocument/2006/relationships" id="262" r:id="Rb55b5fceeab34c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87af340cd48d2" /><Relationship Type="http://schemas.openxmlformats.org/officeDocument/2006/relationships/slide" Target="/ppt/slides/slide1.xml" Id="R4565b398a6ab45ab" /><Relationship Type="http://schemas.openxmlformats.org/officeDocument/2006/relationships/slide" Target="/ppt/slides/slide2.xml" Id="Rc315fa68fdfc44fb" /><Relationship Type="http://schemas.openxmlformats.org/officeDocument/2006/relationships/slide" Target="/ppt/slides/slide3.xml" Id="Ra39c1e6165a64c42" /><Relationship Type="http://schemas.openxmlformats.org/officeDocument/2006/relationships/slide" Target="/ppt/slides/slide4.xml" Id="R56b0bb855cea45b3" /><Relationship Type="http://schemas.openxmlformats.org/officeDocument/2006/relationships/slide" Target="/ppt/slides/slide5.xml" Id="Rd2f782ace17f49f3" /><Relationship Type="http://schemas.openxmlformats.org/officeDocument/2006/relationships/slide" Target="/ppt/slides/slide6.xml" Id="Rd0aaba6c9bd84ad2" /><Relationship Type="http://schemas.openxmlformats.org/officeDocument/2006/relationships/slide" Target="/ppt/slides/slide7.xml" Id="Rb55b5fceeab34c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496ec5cad4a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cf8f7fe5d4854" /><Relationship Type="http://schemas.openxmlformats.org/officeDocument/2006/relationships/theme" Target="/ppt/slideMasters/theme/theme1.xml" Id="R9203d8fab1d242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fcf8f7fe5d48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c8f222e9b4f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8c64fe34948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b3e92f53f4d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7010635de44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ace5ae4d3a43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19fba139b4b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04b5394ba4f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DELOITTE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SERVICES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43 713 757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966 022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3 898 807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19 053 876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DELOITTE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27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997 459 709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DELOITTE SERVICES AS</a:t>
            </a:r>
          </a:p>
        </p:txBody>
      </p:sp>
    </p:spTree>
  </p:cSld>
  <p:clrMapOvr>
    <a:masterClrMapping xmlns:a="http://schemas.openxmlformats.org/drawingml/2006/main"/>
  </p:clrMapOvr>
</p:sld>
</file>